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3" r:id="rId5"/>
    <p:sldId id="259" r:id="rId6"/>
    <p:sldId id="267" r:id="rId7"/>
    <p:sldId id="261" r:id="rId8"/>
    <p:sldId id="268" r:id="rId9"/>
    <p:sldId id="269" r:id="rId10"/>
    <p:sldId id="260" r:id="rId11"/>
    <p:sldId id="262" r:id="rId12"/>
    <p:sldId id="264" r:id="rId13"/>
    <p:sldId id="265" r:id="rId14"/>
    <p:sldId id="266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s0ONrKs23Qs5fSIHDv+Pg==" hashData="4uc/N+2ZKj/gbaq3vxmWQxA907YUvEpU1DQsa6wYT76l+41ZKuQMoTauV+EK50QoJL8JLoruT4sotejr7k1t9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7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A74710-0868-436F-9AA6-C3E7E234E26F}" type="datetimeFigureOut">
              <a:rPr lang="fr-FR" smtClean="0"/>
              <a:t>26/04/2021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9E0306-EE47-449E-8095-B5B9B9B294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22393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37341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46234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28069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8697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64864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07245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17486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07694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39937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70793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01951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08073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35075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565558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28725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7267E-54B9-4F73-A521-BF3BF1F65B13}" type="datetime1">
              <a:rPr lang="fr-FR" smtClean="0"/>
              <a:t>26/04/2021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004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48EF5-924C-4665-AA9C-53B555F61DD8}" type="datetime1">
              <a:rPr lang="fr-FR" smtClean="0"/>
              <a:t>26/04/2021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2651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64C51-949F-4E1E-9936-E0606A287D3F}" type="datetime1">
              <a:rPr lang="fr-FR" smtClean="0"/>
              <a:t>26/04/2021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5500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6405D-490A-480F-AF6C-DA08D4738E69}" type="datetime1">
              <a:rPr lang="fr-FR" smtClean="0"/>
              <a:t>26/04/2021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6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45FFB-4C7D-47E8-A5EB-C97327001C96}" type="datetime1">
              <a:rPr lang="fr-FR" smtClean="0"/>
              <a:t>26/04/2021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6253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E260F-7EAA-4001-A6F5-133CB12ECC83}" type="datetime1">
              <a:rPr lang="fr-FR" smtClean="0"/>
              <a:t>26/04/2021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11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02B1A-0635-4FFD-8099-01AE3E1B43DB}" type="datetime1">
              <a:rPr lang="fr-FR" smtClean="0"/>
              <a:t>26/04/2021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1356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3B73D-D85E-45FD-9CFD-BFF9D43A0AB1}" type="datetime1">
              <a:rPr lang="fr-FR" smtClean="0"/>
              <a:t>26/04/2021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2078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EE7AF-7B0F-4E6E-8D9E-BA540077FEC6}" type="datetime1">
              <a:rPr lang="fr-FR" smtClean="0"/>
              <a:t>26/04/2021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2675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FED2D-B899-410C-9F16-1A85F13EB86E}" type="datetime1">
              <a:rPr lang="fr-FR" smtClean="0"/>
              <a:t>26/04/2021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6970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02CA3-B3CC-4FDE-9CA1-34C1201C1015}" type="datetime1">
              <a:rPr lang="fr-FR" smtClean="0"/>
              <a:t>26/04/2021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0705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6D9C48-9C62-4CCA-8817-CE594F941410}" type="datetime1">
              <a:rPr lang="fr-FR" smtClean="0"/>
              <a:t>26/04/2021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4881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6" y="477078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9987" y="991428"/>
            <a:ext cx="4772025" cy="476250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3" name="Ellipse 2"/>
          <p:cNvSpPr/>
          <p:nvPr/>
        </p:nvSpPr>
        <p:spPr>
          <a:xfrm>
            <a:off x="3709987" y="1109272"/>
            <a:ext cx="4772025" cy="4644656"/>
          </a:xfrm>
          <a:prstGeom prst="ellipse">
            <a:avLst/>
          </a:prstGeom>
          <a:noFill/>
          <a:ln w="254000">
            <a:gradFill flip="none" rotWithShape="1">
              <a:gsLst>
                <a:gs pos="34000">
                  <a:srgbClr val="0070C0"/>
                </a:gs>
                <a:gs pos="47000">
                  <a:srgbClr val="00B050"/>
                </a:gs>
                <a:gs pos="91000">
                  <a:srgbClr val="FF0000"/>
                </a:gs>
                <a:gs pos="100000">
                  <a:srgbClr val="FFFF00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5249" y="1229613"/>
            <a:ext cx="8825044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Les Délires Belge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une fois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N°7</a:t>
            </a:r>
            <a:endParaRPr lang="fr-FR" sz="9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16033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  <p:sndAc>
          <p:stSnd loop="1">
            <p:snd r:embed="rId3" name="Franck  Michael  -  Il  est  toujours  question  d'amour.wav"/>
          </p:stSnd>
        </p:sndAc>
      </p:transition>
    </mc:Choice>
    <mc:Fallback>
      <p:transition spd="slow" advTm="11000">
        <p:wedge/>
        <p:sndAc>
          <p:stSnd loop="1">
            <p:snd r:embed="rId3" name="Franck  Michael  -  Il  est  toujours  question  d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4343" y="763016"/>
            <a:ext cx="9492343" cy="531571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9852" y="770913"/>
            <a:ext cx="9492295" cy="5316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432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9369" r="283" b="14590"/>
          <a:stretch/>
        </p:blipFill>
        <p:spPr>
          <a:xfrm>
            <a:off x="901148" y="755374"/>
            <a:ext cx="10442714" cy="5293577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3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4831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4939" r="331"/>
          <a:stretch/>
        </p:blipFill>
        <p:spPr>
          <a:xfrm>
            <a:off x="914399" y="753987"/>
            <a:ext cx="10482943" cy="5276596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4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3067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5045" y="811145"/>
            <a:ext cx="6185451" cy="51849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51194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6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r="-375" b="13513"/>
          <a:stretch/>
        </p:blipFill>
        <p:spPr>
          <a:xfrm>
            <a:off x="3086750" y="791958"/>
            <a:ext cx="6062042" cy="52232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1189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7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8975" y="795064"/>
            <a:ext cx="6453808" cy="52356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89185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8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8919" y="799090"/>
            <a:ext cx="5817704" cy="52090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20629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9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4345" y="790443"/>
            <a:ext cx="8163081" cy="52260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32631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10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r="-630" b="9759"/>
          <a:stretch/>
        </p:blipFill>
        <p:spPr>
          <a:xfrm>
            <a:off x="3199319" y="796265"/>
            <a:ext cx="5836904" cy="52146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56454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3861" y="781878"/>
            <a:ext cx="6391464" cy="52346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6040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-1" r="338" b="7247"/>
          <a:stretch/>
        </p:blipFill>
        <p:spPr>
          <a:xfrm>
            <a:off x="3021567" y="801282"/>
            <a:ext cx="6148865" cy="52046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92433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13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5629" y="814859"/>
            <a:ext cx="5546823" cy="52604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37447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14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14" b="14203"/>
          <a:stretch/>
        </p:blipFill>
        <p:spPr>
          <a:xfrm>
            <a:off x="2917152" y="768626"/>
            <a:ext cx="6401238" cy="52346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49984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9987" y="991428"/>
            <a:ext cx="4772025" cy="476250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3" name="Ellipse 2"/>
          <p:cNvSpPr/>
          <p:nvPr/>
        </p:nvSpPr>
        <p:spPr>
          <a:xfrm>
            <a:off x="3709987" y="1109272"/>
            <a:ext cx="4772025" cy="4644656"/>
          </a:xfrm>
          <a:prstGeom prst="ellipse">
            <a:avLst/>
          </a:prstGeom>
          <a:noFill/>
          <a:ln w="254000">
            <a:gradFill flip="none" rotWithShape="1">
              <a:gsLst>
                <a:gs pos="34000">
                  <a:srgbClr val="0070C0"/>
                </a:gs>
                <a:gs pos="47000">
                  <a:srgbClr val="00B050"/>
                </a:gs>
                <a:gs pos="91000">
                  <a:srgbClr val="FF0000"/>
                </a:gs>
                <a:gs pos="100000">
                  <a:srgbClr val="FFFF00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5249" y="1166842"/>
            <a:ext cx="8825044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Les Délires Belge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une fois</a:t>
            </a:r>
            <a:endParaRPr lang="fr-FR" sz="9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05678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</TotalTime>
  <Words>105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Mauricette</dc:creator>
  <cp:lastModifiedBy>Alain</cp:lastModifiedBy>
  <cp:revision>22</cp:revision>
  <dcterms:created xsi:type="dcterms:W3CDTF">2021-03-22T16:43:26Z</dcterms:created>
  <dcterms:modified xsi:type="dcterms:W3CDTF">2021-04-26T15:27:14Z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