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7" r:id="rId5"/>
    <p:sldId id="265" r:id="rId6"/>
    <p:sldId id="262" r:id="rId7"/>
    <p:sldId id="263" r:id="rId8"/>
    <p:sldId id="259" r:id="rId9"/>
    <p:sldId id="260" r:id="rId10"/>
    <p:sldId id="261" r:id="rId11"/>
    <p:sldId id="269" r:id="rId12"/>
    <p:sldId id="268" r:id="rId13"/>
    <p:sldId id="264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22vHbOxFkMzki92mVsBCQ==" hashData="ErISUwEXtkwrmmM03FxA6GlEX7301HkFYtuKPK1CbV426wo0QjVN6MylX66+UmnrGXcG90KrrHG4f+VcmxE3p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4710-0868-436F-9AA6-C3E7E234E26F}" type="datetimeFigureOut">
              <a:rPr lang="fr-FR" smtClean="0"/>
              <a:t>26/04/2021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E0306-EE47-449E-8095-B5B9B9B2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23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3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623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0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7245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5075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1951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697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4864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793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7486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9937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694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073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6555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7267E-54B9-4F73-A521-BF3BF1F65B13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48EF5-924C-4665-AA9C-53B555F61DD8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5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64C51-949F-4E1E-9936-E0606A287D3F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50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6405D-490A-480F-AF6C-DA08D4738E69}" type="datetime1">
              <a:rPr lang="fr-FR" smtClean="0"/>
              <a:t>26/04/2021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5FFB-4C7D-47E8-A5EB-C97327001C96}" type="datetime1">
              <a:rPr lang="fr-FR" smtClean="0"/>
              <a:t>26/04/2021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53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E260F-7EAA-4001-A6F5-133CB12ECC83}" type="datetime1">
              <a:rPr lang="fr-FR" smtClean="0"/>
              <a:t>26/04/2021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02B1A-0635-4FFD-8099-01AE3E1B43DB}" type="datetime1">
              <a:rPr lang="fr-FR" smtClean="0"/>
              <a:t>26/04/2021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3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B73D-D85E-45FD-9CFD-BFF9D43A0AB1}" type="datetime1">
              <a:rPr lang="fr-FR" smtClean="0"/>
              <a:t>26/04/2021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7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EE7AF-7B0F-4E6E-8D9E-BA540077FEC6}" type="datetime1">
              <a:rPr lang="fr-FR" smtClean="0"/>
              <a:t>26/04/2021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675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ED2D-B899-410C-9F16-1A85F13EB86E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97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2CA3-B3CC-4FDE-9CA1-34C1201C1015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70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C48-9C62-4CCA-8817-CE594F941410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6" y="477078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229613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N°6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3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  <p:sndAc>
          <p:stSnd loop="1">
            <p:snd r:embed="rId3" name="Franck  Michael  -  Il  est  toujours  question  d'amour.wav"/>
          </p:stSnd>
        </p:sndAc>
      </p:transition>
    </mc:Choice>
    <mc:Fallback>
      <p:transition spd="slow" advTm="11000">
        <p:wedge/>
        <p:sndAc>
          <p:stSnd loop="1">
            <p:snd r:embed="rId3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43" y="763016"/>
            <a:ext cx="9492343" cy="5315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852" y="770913"/>
            <a:ext cx="9492295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69" r="283" b="14590"/>
          <a:stretch/>
        </p:blipFill>
        <p:spPr>
          <a:xfrm>
            <a:off x="901148" y="755374"/>
            <a:ext cx="10442714" cy="52935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3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7591" y="814140"/>
            <a:ext cx="7953555" cy="51884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118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060" t="8430" r="1576" b="3178"/>
          <a:stretch/>
        </p:blipFill>
        <p:spPr>
          <a:xfrm>
            <a:off x="2536166" y="847851"/>
            <a:ext cx="7142672" cy="51117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3744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9057" r="-227" b="17736"/>
          <a:stretch/>
        </p:blipFill>
        <p:spPr>
          <a:xfrm>
            <a:off x="1811547" y="825513"/>
            <a:ext cx="8557404" cy="51588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604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39" r="331"/>
          <a:stretch/>
        </p:blipFill>
        <p:spPr>
          <a:xfrm>
            <a:off x="914399" y="753987"/>
            <a:ext cx="10482943" cy="527659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6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0121" y="827299"/>
            <a:ext cx="7729268" cy="51649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5119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672" t="1" r="6439" b="-1399"/>
          <a:stretch/>
        </p:blipFill>
        <p:spPr>
          <a:xfrm>
            <a:off x="1586915" y="797944"/>
            <a:ext cx="9018170" cy="52621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645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6271" y="794761"/>
            <a:ext cx="8798943" cy="5220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918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1766" y="808966"/>
            <a:ext cx="8936966" cy="52132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3263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7930" y="793630"/>
            <a:ext cx="9194320" cy="52084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2062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316" r="6665"/>
          <a:stretch/>
        </p:blipFill>
        <p:spPr>
          <a:xfrm>
            <a:off x="1720592" y="830422"/>
            <a:ext cx="8750816" cy="51463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9243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1547" y="787246"/>
            <a:ext cx="8591909" cy="51822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998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166842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7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105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</dc:creator>
  <cp:lastModifiedBy>Alain</cp:lastModifiedBy>
  <cp:revision>21</cp:revision>
  <dcterms:created xsi:type="dcterms:W3CDTF">2021-03-22T16:43:26Z</dcterms:created>
  <dcterms:modified xsi:type="dcterms:W3CDTF">2021-04-26T14:53:30Z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