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60" r:id="rId6"/>
    <p:sldId id="261" r:id="rId7"/>
    <p:sldId id="264" r:id="rId8"/>
    <p:sldId id="268" r:id="rId9"/>
    <p:sldId id="269" r:id="rId10"/>
    <p:sldId id="259" r:id="rId11"/>
    <p:sldId id="266" r:id="rId12"/>
    <p:sldId id="265" r:id="rId13"/>
    <p:sldId id="263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22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78" y="4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26/04/2021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26/04/2021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26/04/2021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26/04/2021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26/04/2021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N°5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842962"/>
            <a:ext cx="5715000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818" y="783298"/>
            <a:ext cx="5186323" cy="5220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072" y="818072"/>
            <a:ext cx="5169070" cy="51690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1" b="12453"/>
          <a:stretch/>
        </p:blipFill>
        <p:spPr>
          <a:xfrm>
            <a:off x="2667000" y="810883"/>
            <a:ext cx="6856562" cy="519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325" y="835325"/>
            <a:ext cx="5151817" cy="51518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072" y="818072"/>
            <a:ext cx="5169070" cy="51690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39" b="13066"/>
          <a:stretch/>
        </p:blipFill>
        <p:spPr>
          <a:xfrm>
            <a:off x="3305630" y="781616"/>
            <a:ext cx="5548068" cy="5205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321" r="133" b="15220"/>
          <a:stretch/>
        </p:blipFill>
        <p:spPr>
          <a:xfrm>
            <a:off x="3460360" y="844077"/>
            <a:ext cx="5271279" cy="5169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9065" y="830588"/>
            <a:ext cx="5313870" cy="5196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18" y="764275"/>
            <a:ext cx="10630794" cy="53153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26/04/2021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20</cp:revision>
  <dcterms:created xsi:type="dcterms:W3CDTF">2021-03-22T16:43:26Z</dcterms:created>
  <dcterms:modified xsi:type="dcterms:W3CDTF">2021-04-26T14:13:12Z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