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7" r:id="rId6"/>
    <p:sldId id="263" r:id="rId7"/>
    <p:sldId id="261" r:id="rId8"/>
    <p:sldId id="268" r:id="rId9"/>
    <p:sldId id="269" r:id="rId10"/>
    <p:sldId id="260" r:id="rId11"/>
    <p:sldId id="262" r:id="rId12"/>
    <p:sldId id="264" r:id="rId13"/>
    <p:sldId id="265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PUnmfN8VR5GRIwNIXfumQ==" hashData="JOvqG6BjHEEqD+keKoVNKdb0qpSt0bnacmo5MJC9zVp7wSkHy3MOwuIBYFYOrNpbOxwbXUdENLu+tHWtZ7ep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96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08/04/2021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08/04/2021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08/04/2021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08/04/2021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08/04/2021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08/04/2021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08/04/2021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08/04/2021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08/04/2021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08/04/2021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08/04/2021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08/04/2021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08/04/2021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N°4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896" y="688576"/>
            <a:ext cx="10509446" cy="534835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218" y="764275"/>
            <a:ext cx="10630794" cy="531539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872" y="775855"/>
            <a:ext cx="9371829" cy="5271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1854" y="808602"/>
            <a:ext cx="6068291" cy="5240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7701" y="781495"/>
            <a:ext cx="5084619" cy="52442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7474" r="309" b="6263"/>
          <a:stretch/>
        </p:blipFill>
        <p:spPr>
          <a:xfrm>
            <a:off x="2466109" y="806459"/>
            <a:ext cx="7125924" cy="5247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7055" y="785668"/>
            <a:ext cx="6567054" cy="51989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627" b="9292"/>
          <a:stretch/>
        </p:blipFill>
        <p:spPr>
          <a:xfrm>
            <a:off x="3251200" y="779698"/>
            <a:ext cx="5568825" cy="5247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485" b="6465"/>
          <a:stretch/>
        </p:blipFill>
        <p:spPr>
          <a:xfrm>
            <a:off x="3214254" y="778847"/>
            <a:ext cx="5763491" cy="52495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25" b="5051"/>
          <a:stretch/>
        </p:blipFill>
        <p:spPr>
          <a:xfrm>
            <a:off x="3471884" y="805226"/>
            <a:ext cx="5034124" cy="5196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08/04/2021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105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17</cp:revision>
  <dcterms:created xsi:type="dcterms:W3CDTF">2021-03-22T16:43:26Z</dcterms:created>
  <dcterms:modified xsi:type="dcterms:W3CDTF">2021-04-08T09:13:49Z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