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2" r:id="rId4"/>
    <p:sldId id="258" r:id="rId5"/>
    <p:sldId id="260" r:id="rId6"/>
    <p:sldId id="261" r:id="rId7"/>
    <p:sldId id="264" r:id="rId8"/>
    <p:sldId id="268" r:id="rId9"/>
    <p:sldId id="269" r:id="rId10"/>
    <p:sldId id="265" r:id="rId11"/>
    <p:sldId id="259" r:id="rId12"/>
    <p:sldId id="266" r:id="rId13"/>
    <p:sldId id="263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eopaVMuFERCJL5ITQaAdQ==" hashData="99wK64qIdyDfoQiWtcUu9/Wly/P52YtIExK5bfIVvbqIreZpDA5tq3WkgftDLhe8181AxvuIVsCQ3joxVrYk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N°3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351" r="-42" b="23931"/>
          <a:stretch/>
        </p:blipFill>
        <p:spPr>
          <a:xfrm>
            <a:off x="2274276" y="758769"/>
            <a:ext cx="7584831" cy="5278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415" b="6283"/>
          <a:stretch/>
        </p:blipFill>
        <p:spPr>
          <a:xfrm>
            <a:off x="1441938" y="750277"/>
            <a:ext cx="9483917" cy="5263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4189454" y="848119"/>
            <a:ext cx="38566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Porte-avions Belge </a:t>
            </a:r>
          </a:p>
        </p:txBody>
      </p:sp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459" y="738554"/>
            <a:ext cx="7218664" cy="52871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1509" y="777673"/>
            <a:ext cx="6412523" cy="52518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323" y="773722"/>
            <a:ext cx="6482862" cy="5265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1" r="598" b="5641"/>
          <a:stretch/>
        </p:blipFill>
        <p:spPr>
          <a:xfrm>
            <a:off x="3153508" y="799709"/>
            <a:ext cx="5864237" cy="52376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8" b="5812"/>
          <a:stretch/>
        </p:blipFill>
        <p:spPr>
          <a:xfrm>
            <a:off x="3763109" y="785446"/>
            <a:ext cx="4697568" cy="52284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1507" y="786462"/>
            <a:ext cx="7328237" cy="52274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564" r="20" b="9744"/>
          <a:stretch/>
        </p:blipFill>
        <p:spPr>
          <a:xfrm>
            <a:off x="2133600" y="774954"/>
            <a:ext cx="7924800" cy="5254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218" y="764275"/>
            <a:ext cx="10630794" cy="531539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07/04/2021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107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17</cp:revision>
  <dcterms:created xsi:type="dcterms:W3CDTF">2021-03-22T16:43:26Z</dcterms:created>
  <dcterms:modified xsi:type="dcterms:W3CDTF">2021-04-07T18:56:43Z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