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/Y/69eLG0FIzZ6YzOhvEg==" hashData="eG4ToSvn6nqSjcSgZsGhr1eljodg2RDA12R9lFV3YzOMDRCSxcORt/JubMjWNJyIQ7F/mOKahaxlpYuZAy+5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0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23000">
              <a:schemeClr val="accent6">
                <a:lumMod val="60000"/>
                <a:lumOff val="40000"/>
              </a:schemeClr>
            </a:gs>
            <a:gs pos="70000">
              <a:schemeClr val="accent6">
                <a:lumMod val="75000"/>
              </a:schemeClr>
            </a:gs>
            <a:gs pos="6000">
              <a:schemeClr val="accent1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87" r="192" b="5202"/>
          <a:stretch/>
        </p:blipFill>
        <p:spPr>
          <a:xfrm>
            <a:off x="1265641" y="1157532"/>
            <a:ext cx="9660717" cy="455768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364219" y="1268457"/>
            <a:ext cx="54537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Konya. En Turquie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364 belle musique violon et piano.wav"/>
          </p:stSnd>
        </p:sndAc>
      </p:transition>
    </mc:Choice>
    <mc:Fallback>
      <p:transition spd="slow" advTm="16000">
        <p:fade/>
        <p:sndAc>
          <p:stSnd loop="1">
            <p:snd r:embed="rId3" name="364 belle musique violon et pi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3173" y="1138491"/>
            <a:ext cx="6625653" cy="4581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08" r="283" b="17418"/>
          <a:stretch/>
        </p:blipFill>
        <p:spPr>
          <a:xfrm>
            <a:off x="2291165" y="1133166"/>
            <a:ext cx="7609669" cy="4591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1478" y="1175632"/>
            <a:ext cx="6847985" cy="4574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9694" y="1152315"/>
            <a:ext cx="6586781" cy="4571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6156" y="1156722"/>
            <a:ext cx="5858359" cy="4576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678" y="1178718"/>
            <a:ext cx="6199322" cy="4576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203" y="1142259"/>
            <a:ext cx="6741764" cy="4591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668" y="1139032"/>
            <a:ext cx="6106332" cy="4587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033" y="1164600"/>
            <a:ext cx="6175948" cy="4543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8092" y="1153715"/>
            <a:ext cx="6370819" cy="4554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3259" y="1164990"/>
            <a:ext cx="6865496" cy="4541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8052" y="1183638"/>
            <a:ext cx="6205928" cy="4527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3042" y="1139252"/>
            <a:ext cx="6181939" cy="4612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7549" y="1148898"/>
            <a:ext cx="9656901" cy="456020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69132" y="4255330"/>
            <a:ext cx="545373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Konya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. En Turquie</a:t>
            </a:r>
          </a:p>
          <a:p>
            <a:pPr algn="ctr"/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99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2020-07-31T16:09:56Z</dcterms:created>
  <dcterms:modified xsi:type="dcterms:W3CDTF">2020-08-02T13:35:34Z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