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63" r:id="rId3"/>
    <p:sldId id="256" r:id="rId4"/>
    <p:sldId id="257" r:id="rId5"/>
    <p:sldId id="264" r:id="rId6"/>
    <p:sldId id="258" r:id="rId7"/>
    <p:sldId id="259" r:id="rId8"/>
    <p:sldId id="260" r:id="rId9"/>
    <p:sldId id="265" r:id="rId10"/>
    <p:sldId id="261" r:id="rId11"/>
    <p:sldId id="262" r:id="rId12"/>
    <p:sldId id="266" r:id="rId13"/>
    <p:sldId id="268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xC1Shd7SXzUoXEeC43aSA==" hashData="L7M1xdQ7vobe7Z8AUQu9BehSZNSKR7RxHfffI8d6rbiWQP9v7mDF5U6hhux0K7NlR8tbo9dWiZGfxc/dXhJ3J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01/08/2020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01/08/2020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01/08/2020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01/08/2020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01/08/2020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01/08/2020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01/08/2020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6">
                <a:lumMod val="40000"/>
                <a:lumOff val="60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447" t="-1040" r="4852" b="1"/>
          <a:stretch/>
        </p:blipFill>
        <p:spPr>
          <a:xfrm>
            <a:off x="1133167" y="1156990"/>
            <a:ext cx="9925665" cy="45440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015826" y="1268457"/>
            <a:ext cx="1015053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Gand ville romantique de Belgique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♫♪♫.wav"/>
          </p:stSnd>
        </p:sndAc>
      </p:transition>
    </mc:Choice>
    <mc:Fallback>
      <p:transition spd="slow" advTm="16000">
        <p:fad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35624" y="1148379"/>
            <a:ext cx="6199094" cy="4559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2588" y="1161734"/>
            <a:ext cx="8337177" cy="45838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62530"/>
            <a:ext cx="6871448" cy="45837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9071" y="1135226"/>
            <a:ext cx="6882173" cy="45797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43000"/>
            <a:ext cx="6860384" cy="4576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624" y="1172883"/>
            <a:ext cx="6844552" cy="45630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0" y="1129553"/>
            <a:ext cx="6894417" cy="45985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965" y="1153122"/>
            <a:ext cx="6855281" cy="45618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5281" y="1160600"/>
            <a:ext cx="6965577" cy="45602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3576" y="1156447"/>
            <a:ext cx="7338509" cy="45865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3953" y="1149724"/>
            <a:ext cx="8135472" cy="45762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8778" y="1141122"/>
            <a:ext cx="8795313" cy="45905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5317" y="1159584"/>
            <a:ext cx="7718611" cy="45760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3426" y="1158043"/>
            <a:ext cx="9925148" cy="4541914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06534" y="3749958"/>
            <a:ext cx="7378943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EnGand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ville romantique 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Belgique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101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2020-07-31T16:09:56Z</dcterms:created>
  <dcterms:modified xsi:type="dcterms:W3CDTF">2020-08-01T15:38:36Z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