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yJYHmqgi46qxetO7TdhfA==" hashData="aXAQF48R++Zb85sVUbTXr7/gx/D8LLzhgvNUPHqKG3Gbf+ID6TqJdDai/gqwPq7MpEdDfomGvDSWqY70y9EHe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31/07/2020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31/07/2020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31/07/2020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31/07/2020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31/07/2020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31/07/2020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31/07/2020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31/07/2020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31/07/2020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31/07/2020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31/07/2020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31/07/2020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4">
                <a:lumMod val="75000"/>
              </a:schemeClr>
            </a:gs>
            <a:gs pos="70000">
              <a:schemeClr val="accent4">
                <a:lumMod val="50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31/07/2020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31/07/2020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32965" y="1170579"/>
            <a:ext cx="9170894" cy="458647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72626" y="1268457"/>
            <a:ext cx="843692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Bruges la romantique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de part ces canaux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  <p:sndAc>
          <p:stSnd loop="1">
            <p:snd r:embed="rId3" name="♫♪♫.wav"/>
          </p:stSnd>
        </p:sndAc>
      </p:transition>
    </mc:Choice>
    <mc:Fallback>
      <p:transition spd="slow" advTm="16000">
        <p:fade/>
        <p:sndAc>
          <p:stSnd loop="1">
            <p:snd r:embed="rId3" name="♫♪♫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31/07/2020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71" b="7622"/>
          <a:stretch/>
        </p:blipFill>
        <p:spPr>
          <a:xfrm>
            <a:off x="1720103" y="1154752"/>
            <a:ext cx="8751794" cy="45484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31/07/2020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9" y="1172882"/>
            <a:ext cx="6871448" cy="4580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31/07/2020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2482" y="1143000"/>
            <a:ext cx="6091518" cy="45686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31/07/2020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6306" y="1154953"/>
            <a:ext cx="6790765" cy="45271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31/07/2020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5965" y="1176337"/>
            <a:ext cx="6911788" cy="45525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31/07/2020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2859" y="1181099"/>
            <a:ext cx="6726891" cy="45358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31/07/2020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5282" y="1143000"/>
            <a:ext cx="6943165" cy="46106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31/07/2020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4726" y="1125925"/>
            <a:ext cx="6907237" cy="46030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31/07/2020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570" y="1133682"/>
            <a:ext cx="7274859" cy="46053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31/07/2020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2250" y="1152525"/>
            <a:ext cx="6667500" cy="45529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31/07/2020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2176" y="1145987"/>
            <a:ext cx="6898342" cy="45988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31/07/2020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3611" y="1170200"/>
            <a:ext cx="8122023" cy="45527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31/07/2020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4868" y="1155854"/>
            <a:ext cx="6902263" cy="45462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31/07/2020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32965" y="1170579"/>
            <a:ext cx="9170894" cy="458647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72619" y="3171734"/>
            <a:ext cx="8436925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Bruges la romantique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de part ces canaux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107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6</cp:revision>
  <dcterms:created xsi:type="dcterms:W3CDTF">2020-07-31T16:09:56Z</dcterms:created>
  <dcterms:modified xsi:type="dcterms:W3CDTF">2020-07-31T16:26:08Z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