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1g3L0CEuLY378VIMjGisw==" hashData="3HPjvIcgP89hyjvGMU0A/I29YfE1v4b9mES4iLdpCs3gJxYDm7D4N+Wo1wdozFsvvztvQdNTtX0XpNF3PX7p9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24/04/2019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24/04/2019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24/04/2019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80129" y="2170464"/>
            <a:ext cx="82317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Proverbes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N°16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0108" y="1273070"/>
            <a:ext cx="923676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60491" y="1503587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/>
              <a:t>Comment avais-vous fait ?</a:t>
            </a:r>
          </a:p>
          <a:p>
            <a:r>
              <a:rPr lang="fr-FR" sz="2800" b="1" dirty="0"/>
              <a:t>Un coopérant français est invité chez </a:t>
            </a:r>
            <a:r>
              <a:rPr lang="fr-FR" sz="2800" b="1" dirty="0" smtClean="0"/>
              <a:t>une </a:t>
            </a:r>
            <a:r>
              <a:rPr lang="fr-FR" sz="2800" b="1" dirty="0"/>
              <a:t>famille algérienne</a:t>
            </a:r>
          </a:p>
          <a:p>
            <a:r>
              <a:rPr lang="fr-FR" sz="2800" b="1" dirty="0"/>
              <a:t>à prendre le café .Alors en étant à table , il prend un gâteau qu'on appelle le </a:t>
            </a:r>
            <a:r>
              <a:rPr lang="fr-FR" sz="2800" b="1" dirty="0" err="1"/>
              <a:t>Makrout</a:t>
            </a:r>
            <a:r>
              <a:rPr lang="fr-FR" sz="2800" b="1" dirty="0"/>
              <a:t> en </a:t>
            </a:r>
            <a:r>
              <a:rPr lang="fr-FR" sz="2800" b="1" dirty="0" err="1"/>
              <a:t>algérie</a:t>
            </a:r>
            <a:r>
              <a:rPr lang="fr-FR" sz="2800" b="1" dirty="0"/>
              <a:t> et étonné il demanda:</a:t>
            </a:r>
          </a:p>
          <a:p>
            <a:r>
              <a:rPr lang="fr-FR" sz="2800" b="1" dirty="0"/>
              <a:t>comment avez-vous fait entré le </a:t>
            </a:r>
            <a:r>
              <a:rPr lang="fr-FR" sz="2800" b="1" dirty="0" err="1"/>
              <a:t>Ghars</a:t>
            </a:r>
            <a:r>
              <a:rPr lang="fr-FR" sz="2800" b="1" dirty="0"/>
              <a:t> ( datte écrasée ) ? </a:t>
            </a:r>
          </a:p>
        </p:txBody>
      </p:sp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131734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/>
              <a:t>Conseil de sage</a:t>
            </a:r>
          </a:p>
          <a:p>
            <a:r>
              <a:rPr lang="fr-FR" sz="2800" b="1" dirty="0"/>
              <a:t>La mère Dit à son enfant qui vient de recevoir un cadeau de son oncle ( paternel ) : - Dis à ton oncle merci , espèce d'un âne !. Alors l'enfant lança sèchement : - Merci, espèce d'un âne!. </a:t>
            </a:r>
          </a:p>
        </p:txBody>
      </p:sp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2261" y="1031691"/>
            <a:ext cx="1070747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ANECDOTE ALGERIENNE</a:t>
            </a:r>
          </a:p>
          <a:p>
            <a:r>
              <a:rPr lang="fr-FR" sz="2800" b="1" dirty="0"/>
              <a:t>Les dirigeants d'un club algérois de football professionnel Ligue 1,ont eu l'idée de récompenser</a:t>
            </a:r>
          </a:p>
          <a:p>
            <a:r>
              <a:rPr lang="fr-FR" sz="2800" b="1" dirty="0"/>
              <a:t>le staff technique et les </a:t>
            </a:r>
            <a:r>
              <a:rPr lang="fr-FR" sz="2800" b="1" dirty="0" err="1"/>
              <a:t>joueurs,en</a:t>
            </a:r>
            <a:r>
              <a:rPr lang="fr-FR" sz="2800" b="1" dirty="0"/>
              <a:t> leurs offrant</a:t>
            </a:r>
          </a:p>
          <a:p>
            <a:r>
              <a:rPr lang="fr-FR" sz="2800" b="1" dirty="0"/>
              <a:t>tout un </a:t>
            </a:r>
            <a:r>
              <a:rPr lang="fr-FR" sz="2800" b="1" dirty="0" err="1"/>
              <a:t>chacun,un</a:t>
            </a:r>
            <a:r>
              <a:rPr lang="fr-FR" sz="2800" b="1" dirty="0"/>
              <a:t> téléphone </a:t>
            </a:r>
            <a:r>
              <a:rPr lang="fr-FR" sz="2800" b="1" dirty="0" err="1"/>
              <a:t>portable.Le</a:t>
            </a:r>
            <a:r>
              <a:rPr lang="fr-FR" sz="2800" b="1" dirty="0"/>
              <a:t> lendemain,</a:t>
            </a:r>
          </a:p>
          <a:p>
            <a:r>
              <a:rPr lang="fr-FR" sz="2800" b="1" dirty="0"/>
              <a:t>au moment des </a:t>
            </a:r>
            <a:r>
              <a:rPr lang="fr-FR" sz="2800" b="1" dirty="0" err="1"/>
              <a:t>entraînements,les</a:t>
            </a:r>
            <a:r>
              <a:rPr lang="fr-FR" sz="2800" b="1" dirty="0"/>
              <a:t> sonneries fusaient</a:t>
            </a:r>
          </a:p>
          <a:p>
            <a:r>
              <a:rPr lang="fr-FR" sz="2800" b="1" dirty="0"/>
              <a:t>de </a:t>
            </a:r>
            <a:r>
              <a:rPr lang="fr-FR" sz="2800" b="1" dirty="0" err="1"/>
              <a:t>partout.L'entraîneur</a:t>
            </a:r>
            <a:r>
              <a:rPr lang="fr-FR" sz="2800" b="1" dirty="0"/>
              <a:t> du club s'interrogeait et</a:t>
            </a:r>
          </a:p>
          <a:p>
            <a:r>
              <a:rPr lang="fr-FR" sz="2800" b="1" dirty="0"/>
              <a:t>demanda aux </a:t>
            </a:r>
            <a:r>
              <a:rPr lang="fr-FR" sz="2800" b="1" dirty="0" err="1"/>
              <a:t>joueurs:comment</a:t>
            </a:r>
            <a:r>
              <a:rPr lang="fr-FR" sz="2800" b="1" dirty="0"/>
              <a:t> ça se fait que le sien</a:t>
            </a:r>
          </a:p>
          <a:p>
            <a:r>
              <a:rPr lang="fr-FR" sz="2800" b="1" dirty="0"/>
              <a:t>ne sonne </a:t>
            </a:r>
            <a:r>
              <a:rPr lang="fr-FR" sz="2800" b="1" dirty="0" err="1"/>
              <a:t>pas.Ils</a:t>
            </a:r>
            <a:r>
              <a:rPr lang="fr-FR" sz="2800" b="1" dirty="0"/>
              <a:t> s'</a:t>
            </a:r>
            <a:r>
              <a:rPr lang="fr-FR" sz="2800" b="1" dirty="0" err="1"/>
              <a:t>exclamèrent:mais</a:t>
            </a:r>
            <a:r>
              <a:rPr lang="fr-FR" sz="2800" b="1" dirty="0"/>
              <a:t> est-ce que tu as </a:t>
            </a:r>
          </a:p>
          <a:p>
            <a:r>
              <a:rPr lang="fr-FR" sz="2800" b="1" dirty="0"/>
              <a:t>donné à quelqu'un ton numéro de téléphone? -Non,</a:t>
            </a:r>
          </a:p>
          <a:p>
            <a:r>
              <a:rPr lang="fr-FR" sz="2800" b="1" dirty="0"/>
              <a:t>pourquoi répondit-il!?!</a:t>
            </a:r>
          </a:p>
        </p:txBody>
      </p:sp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228910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/>
              <a:t>On a cru trouver une baleine grise noyée en mer méditerranée.</a:t>
            </a:r>
          </a:p>
          <a:p>
            <a:endParaRPr lang="fr-FR" sz="2800" b="1" dirty="0"/>
          </a:p>
          <a:p>
            <a:r>
              <a:rPr lang="fr-FR" sz="2800" b="1" dirty="0"/>
              <a:t>Mais en fin de compte, il s'agissait de la mère d'</a:t>
            </a:r>
            <a:r>
              <a:rPr lang="fr-FR" sz="2800" b="1" dirty="0" err="1"/>
              <a:t>Amalek</a:t>
            </a:r>
            <a:r>
              <a:rPr lang="fr-FR" sz="2800" b="1" dirty="0"/>
              <a:t> qui avait fait couler son bateau en faisant la traversée ! </a:t>
            </a:r>
          </a:p>
        </p:txBody>
      </p:sp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6110" y="816247"/>
            <a:ext cx="703977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TIRAGE AU SORT </a:t>
            </a:r>
            <a:r>
              <a:rPr lang="fr-FR" sz="2800" b="1" dirty="0" smtClean="0"/>
              <a:t>TRUQUE</a:t>
            </a:r>
            <a:endParaRPr lang="fr-FR" sz="2800" b="1" dirty="0"/>
          </a:p>
          <a:p>
            <a:r>
              <a:rPr lang="fr-FR" sz="2800" b="1" dirty="0"/>
              <a:t>Dans le Café du </a:t>
            </a:r>
            <a:r>
              <a:rPr lang="fr-FR" sz="2800" b="1" dirty="0" err="1"/>
              <a:t>coin,des</a:t>
            </a:r>
            <a:r>
              <a:rPr lang="fr-FR" sz="2800" b="1" dirty="0"/>
              <a:t> férus du football</a:t>
            </a:r>
          </a:p>
          <a:p>
            <a:r>
              <a:rPr lang="fr-FR" sz="2800" b="1" dirty="0"/>
              <a:t>discute après avoir assisté au tirage au sort</a:t>
            </a:r>
          </a:p>
          <a:p>
            <a:r>
              <a:rPr lang="fr-FR" sz="2800" b="1" dirty="0"/>
              <a:t>de la coupe d'</a:t>
            </a:r>
            <a:r>
              <a:rPr lang="fr-FR" sz="2800" b="1" dirty="0" err="1"/>
              <a:t>Algérie.L'un</a:t>
            </a:r>
            <a:r>
              <a:rPr lang="fr-FR" sz="2800" b="1" dirty="0"/>
              <a:t> d'eux affirma que</a:t>
            </a:r>
          </a:p>
          <a:p>
            <a:r>
              <a:rPr lang="fr-FR" sz="2800" b="1" dirty="0"/>
              <a:t>le tirage a été truqué.</a:t>
            </a:r>
          </a:p>
          <a:p>
            <a:r>
              <a:rPr lang="fr-FR" sz="2800" b="1" dirty="0"/>
              <a:t>-Mais comment? s'interrogea l'</a:t>
            </a:r>
            <a:r>
              <a:rPr lang="fr-FR" sz="2800" b="1" dirty="0" err="1"/>
              <a:t>autre,ce</a:t>
            </a:r>
            <a:r>
              <a:rPr lang="fr-FR" sz="2800" b="1" dirty="0"/>
              <a:t> ne </a:t>
            </a:r>
          </a:p>
          <a:p>
            <a:r>
              <a:rPr lang="fr-FR" sz="2800" b="1" dirty="0"/>
              <a:t>sont que des boulettes comprenant le nom de</a:t>
            </a:r>
          </a:p>
          <a:p>
            <a:r>
              <a:rPr lang="fr-FR" sz="2800" b="1" dirty="0"/>
              <a:t>chaque équipe qualifiée et qu'on ne peut</a:t>
            </a:r>
          </a:p>
          <a:p>
            <a:r>
              <a:rPr lang="fr-FR" sz="2800" b="1" dirty="0"/>
              <a:t>pas les différencier entre chacune d'elle.</a:t>
            </a:r>
          </a:p>
          <a:p>
            <a:r>
              <a:rPr lang="fr-FR" sz="2800" b="1" dirty="0"/>
              <a:t>-Il s'est avéré qu'à la veille du tirage</a:t>
            </a:r>
          </a:p>
          <a:p>
            <a:r>
              <a:rPr lang="fr-FR" sz="2800" b="1" dirty="0"/>
              <a:t>on les met dans le réfrigérateur et de ce fait</a:t>
            </a:r>
          </a:p>
          <a:p>
            <a:r>
              <a:rPr lang="fr-FR" sz="2800" b="1" dirty="0"/>
              <a:t>on choisi facilement la boulette qu'on veut.</a:t>
            </a:r>
          </a:p>
        </p:txBody>
      </p:sp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51490" y="414274"/>
            <a:ext cx="691400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Pendant la guerre d'Algérie(1er Novembre 1954-</a:t>
            </a:r>
          </a:p>
          <a:p>
            <a:r>
              <a:rPr lang="fr-FR" sz="2400" b="1" dirty="0"/>
              <a:t>5 Juillet 1962)un moudjahid fut emmené à la salle</a:t>
            </a:r>
          </a:p>
          <a:p>
            <a:r>
              <a:rPr lang="fr-FR" sz="2400" b="1" dirty="0"/>
              <a:t>de torture où il va subir un interrogatoire pour</a:t>
            </a:r>
          </a:p>
          <a:p>
            <a:r>
              <a:rPr lang="fr-FR" sz="2400" b="1" dirty="0"/>
              <a:t>dénoncer les autres fellaga:</a:t>
            </a:r>
          </a:p>
          <a:p>
            <a:r>
              <a:rPr lang="fr-FR" sz="2400" b="1" dirty="0"/>
              <a:t>Le chef militaire français </a:t>
            </a:r>
            <a:r>
              <a:rPr lang="fr-FR" sz="2400" b="1" dirty="0" err="1"/>
              <a:t>cria:tu</a:t>
            </a:r>
            <a:r>
              <a:rPr lang="fr-FR" sz="2400" b="1" dirty="0"/>
              <a:t> va parler ou non?</a:t>
            </a:r>
          </a:p>
          <a:p>
            <a:r>
              <a:rPr lang="fr-FR" sz="2400" b="1" dirty="0"/>
              <a:t>l'algérien garde le </a:t>
            </a:r>
            <a:r>
              <a:rPr lang="fr-FR" sz="2400" b="1" dirty="0" err="1"/>
              <a:t>silence.Le</a:t>
            </a:r>
            <a:r>
              <a:rPr lang="fr-FR" sz="2400" b="1" dirty="0"/>
              <a:t> chef se mit en colère et</a:t>
            </a:r>
          </a:p>
          <a:p>
            <a:r>
              <a:rPr lang="fr-FR" sz="2400" b="1" dirty="0"/>
              <a:t>ordonna de commencer la </a:t>
            </a:r>
            <a:r>
              <a:rPr lang="fr-FR" sz="2400" b="1" dirty="0" err="1"/>
              <a:t>torture.Le</a:t>
            </a:r>
            <a:r>
              <a:rPr lang="fr-FR" sz="2400" b="1" dirty="0"/>
              <a:t> Goumier lui dit:</a:t>
            </a:r>
          </a:p>
          <a:p>
            <a:r>
              <a:rPr lang="fr-FR" sz="2400" b="1" dirty="0"/>
              <a:t>- Tu goule ou tu goule pas ?</a:t>
            </a:r>
          </a:p>
          <a:p>
            <a:r>
              <a:rPr lang="fr-FR" sz="2400" b="1" dirty="0"/>
              <a:t>-</a:t>
            </a:r>
            <a:r>
              <a:rPr lang="fr-FR" sz="2400" b="1" dirty="0" err="1"/>
              <a:t>Ty</a:t>
            </a:r>
            <a:r>
              <a:rPr lang="fr-FR" sz="2400" b="1" dirty="0"/>
              <a:t> </a:t>
            </a:r>
            <a:r>
              <a:rPr lang="fr-FR" sz="2400" b="1" dirty="0" err="1"/>
              <a:t>goul</a:t>
            </a:r>
            <a:r>
              <a:rPr lang="fr-FR" sz="2400" b="1" dirty="0"/>
              <a:t> pas !répondit le </a:t>
            </a:r>
            <a:r>
              <a:rPr lang="fr-FR" sz="2400" b="1" dirty="0" err="1"/>
              <a:t>fellag</a:t>
            </a:r>
            <a:r>
              <a:rPr lang="fr-FR" sz="2400" b="1" dirty="0"/>
              <a:t>.</a:t>
            </a:r>
          </a:p>
          <a:p>
            <a:r>
              <a:rPr lang="fr-FR" sz="2400" b="1" dirty="0"/>
              <a:t>-Tu goule ou tu goule pas? répéta le goumier en le</a:t>
            </a:r>
          </a:p>
          <a:p>
            <a:r>
              <a:rPr lang="fr-FR" sz="2400" b="1" dirty="0"/>
              <a:t>frappant violemment. </a:t>
            </a:r>
          </a:p>
          <a:p>
            <a:r>
              <a:rPr lang="fr-FR" sz="2400" b="1" dirty="0"/>
              <a:t>-</a:t>
            </a:r>
            <a:r>
              <a:rPr lang="fr-FR" sz="2400" b="1" dirty="0" err="1"/>
              <a:t>Ty</a:t>
            </a:r>
            <a:r>
              <a:rPr lang="fr-FR" sz="2400" b="1" dirty="0"/>
              <a:t> goule, </a:t>
            </a:r>
            <a:r>
              <a:rPr lang="fr-FR" sz="2400" b="1" dirty="0" err="1"/>
              <a:t>ty</a:t>
            </a:r>
            <a:r>
              <a:rPr lang="fr-FR" sz="2400" b="1" dirty="0"/>
              <a:t> </a:t>
            </a:r>
            <a:r>
              <a:rPr lang="fr-FR" sz="2400" b="1" dirty="0" err="1"/>
              <a:t>goul</a:t>
            </a:r>
            <a:r>
              <a:rPr lang="fr-FR" sz="2400" b="1" dirty="0"/>
              <a:t>, </a:t>
            </a:r>
            <a:r>
              <a:rPr lang="fr-FR" sz="2400" b="1" dirty="0" err="1"/>
              <a:t>ty</a:t>
            </a:r>
            <a:r>
              <a:rPr lang="fr-FR" sz="2400" b="1" dirty="0"/>
              <a:t> goule!</a:t>
            </a:r>
          </a:p>
          <a:p>
            <a:r>
              <a:rPr lang="fr-FR" sz="2400" b="1" dirty="0"/>
              <a:t>-Tu goule ou tu ne </a:t>
            </a:r>
            <a:r>
              <a:rPr lang="fr-FR" sz="2400" b="1" dirty="0" err="1"/>
              <a:t>goul</a:t>
            </a:r>
            <a:r>
              <a:rPr lang="fr-FR" sz="2400" b="1" dirty="0"/>
              <a:t> pas?</a:t>
            </a:r>
          </a:p>
          <a:p>
            <a:r>
              <a:rPr lang="fr-FR" sz="2400" b="1" dirty="0"/>
              <a:t>-</a:t>
            </a:r>
            <a:r>
              <a:rPr lang="fr-FR" sz="2400" b="1" dirty="0" err="1"/>
              <a:t>Ty</a:t>
            </a:r>
            <a:r>
              <a:rPr lang="fr-FR" sz="2400" b="1" dirty="0"/>
              <a:t> </a:t>
            </a:r>
            <a:r>
              <a:rPr lang="fr-FR" sz="2400" b="1" dirty="0" err="1"/>
              <a:t>goul</a:t>
            </a:r>
            <a:r>
              <a:rPr lang="fr-FR" sz="2400" b="1" dirty="0"/>
              <a:t>, </a:t>
            </a:r>
            <a:r>
              <a:rPr lang="fr-FR" sz="2400" b="1" dirty="0" err="1"/>
              <a:t>ty</a:t>
            </a:r>
            <a:r>
              <a:rPr lang="fr-FR" sz="2400" b="1" dirty="0"/>
              <a:t> </a:t>
            </a:r>
            <a:r>
              <a:rPr lang="fr-FR" sz="2400" b="1" dirty="0" err="1"/>
              <a:t>goul,ty</a:t>
            </a:r>
            <a:r>
              <a:rPr lang="fr-FR" sz="2400" b="1" dirty="0"/>
              <a:t> </a:t>
            </a:r>
            <a:r>
              <a:rPr lang="fr-FR" sz="2400" b="1" dirty="0" err="1"/>
              <a:t>goul</a:t>
            </a:r>
            <a:r>
              <a:rPr lang="fr-FR" sz="2400" b="1" dirty="0"/>
              <a:t>!</a:t>
            </a:r>
          </a:p>
          <a:p>
            <a:r>
              <a:rPr lang="fr-FR" sz="2400" b="1" dirty="0"/>
              <a:t>-Tu </a:t>
            </a:r>
            <a:r>
              <a:rPr lang="fr-FR" sz="2400" b="1" dirty="0" err="1"/>
              <a:t>goul</a:t>
            </a:r>
            <a:r>
              <a:rPr lang="fr-FR" sz="2400" b="1" dirty="0"/>
              <a:t> ou tu </a:t>
            </a:r>
            <a:r>
              <a:rPr lang="fr-FR" sz="2400" b="1" dirty="0" err="1"/>
              <a:t>goul</a:t>
            </a:r>
            <a:r>
              <a:rPr lang="fr-FR" sz="2400" b="1" dirty="0"/>
              <a:t> pas</a:t>
            </a:r>
          </a:p>
          <a:p>
            <a:r>
              <a:rPr lang="fr-FR" sz="2400" b="1" dirty="0"/>
              <a:t>-</a:t>
            </a:r>
            <a:r>
              <a:rPr lang="fr-FR" sz="2400" b="1" dirty="0" err="1"/>
              <a:t>Ty</a:t>
            </a:r>
            <a:r>
              <a:rPr lang="fr-FR" sz="2400" b="1" dirty="0"/>
              <a:t> goule pas, </a:t>
            </a:r>
            <a:r>
              <a:rPr lang="fr-FR" sz="2400" b="1" dirty="0" err="1"/>
              <a:t>ty</a:t>
            </a:r>
            <a:r>
              <a:rPr lang="fr-FR" sz="2400" b="1" dirty="0"/>
              <a:t> </a:t>
            </a:r>
            <a:r>
              <a:rPr lang="fr-FR" sz="2400" b="1" dirty="0" err="1"/>
              <a:t>goul</a:t>
            </a:r>
            <a:r>
              <a:rPr lang="fr-FR" sz="2400" b="1" dirty="0"/>
              <a:t> pas, </a:t>
            </a:r>
            <a:r>
              <a:rPr lang="fr-FR" sz="2400" b="1" dirty="0" err="1"/>
              <a:t>ty</a:t>
            </a:r>
            <a:r>
              <a:rPr lang="fr-FR" sz="2400" b="1" dirty="0"/>
              <a:t> </a:t>
            </a:r>
            <a:r>
              <a:rPr lang="fr-FR" sz="2400" b="1" dirty="0" err="1"/>
              <a:t>goul</a:t>
            </a:r>
            <a:r>
              <a:rPr lang="fr-FR" sz="2400" b="1" dirty="0"/>
              <a:t> pas.............</a:t>
            </a:r>
          </a:p>
        </p:txBody>
      </p:sp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37831" y="1582579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/>
              <a:t>LES VOYANTS ONT </a:t>
            </a:r>
            <a:r>
              <a:rPr lang="fr-FR" sz="2800" b="1" dirty="0" smtClean="0"/>
              <a:t>TORT,MEME </a:t>
            </a:r>
            <a:r>
              <a:rPr lang="fr-FR" sz="2800" b="1" dirty="0"/>
              <a:t>S'ILS ONT RAISON</a:t>
            </a:r>
          </a:p>
          <a:p>
            <a:r>
              <a:rPr lang="fr-FR" sz="2800" b="1" dirty="0"/>
              <a:t>Une jeune </a:t>
            </a:r>
            <a:r>
              <a:rPr lang="fr-FR" sz="2800" b="1" dirty="0" smtClean="0"/>
              <a:t>lycéenne, voulant </a:t>
            </a:r>
            <a:r>
              <a:rPr lang="fr-FR" sz="2800" b="1" dirty="0"/>
              <a:t>savoir si elle aurait le bac ou</a:t>
            </a:r>
          </a:p>
          <a:p>
            <a:r>
              <a:rPr lang="fr-FR" sz="2800" b="1" dirty="0" smtClean="0"/>
              <a:t>Non , a </a:t>
            </a:r>
            <a:r>
              <a:rPr lang="fr-FR" sz="2800" b="1" dirty="0"/>
              <a:t>demandé à une voyante de lui prédire son </a:t>
            </a:r>
            <a:r>
              <a:rPr lang="fr-FR" sz="2800" b="1" dirty="0" smtClean="0"/>
              <a:t>avenir  . Alors</a:t>
            </a:r>
            <a:endParaRPr lang="fr-FR" sz="2800" b="1" dirty="0"/>
          </a:p>
          <a:p>
            <a:r>
              <a:rPr lang="fr-FR" sz="2800" b="1" dirty="0"/>
              <a:t>cette dernière croyant que le BAC est un </a:t>
            </a:r>
            <a:r>
              <a:rPr lang="fr-FR" sz="2800" b="1" dirty="0" smtClean="0"/>
              <a:t>homme , lui </a:t>
            </a:r>
            <a:r>
              <a:rPr lang="fr-FR" sz="2800" b="1" dirty="0"/>
              <a:t>répondit:</a:t>
            </a:r>
          </a:p>
          <a:p>
            <a:r>
              <a:rPr lang="fr-FR" sz="2800" b="1" dirty="0"/>
              <a:t>"Tu l'auras et te donnera des enfants" </a:t>
            </a:r>
          </a:p>
        </p:txBody>
      </p:sp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1054516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/>
              <a:t>Code de l'amour...</a:t>
            </a:r>
          </a:p>
          <a:p>
            <a:r>
              <a:rPr lang="fr-FR" sz="2800" b="1" dirty="0"/>
              <a:t>Pour l'</a:t>
            </a:r>
            <a:r>
              <a:rPr lang="fr-FR" sz="2800" b="1" dirty="0" err="1"/>
              <a:t>obtenir,Suiver</a:t>
            </a:r>
            <a:r>
              <a:rPr lang="fr-FR" sz="2800" b="1" dirty="0"/>
              <a:t> ce sens-</a:t>
            </a:r>
          </a:p>
          <a:p>
            <a:r>
              <a:rPr lang="fr-FR" sz="2800" b="1" dirty="0"/>
              <a:t>-1.regard</a:t>
            </a:r>
          </a:p>
          <a:p>
            <a:r>
              <a:rPr lang="fr-FR" sz="2800" b="1" dirty="0"/>
              <a:t>-2.sourire-</a:t>
            </a:r>
          </a:p>
          <a:p>
            <a:r>
              <a:rPr lang="fr-FR" sz="2800" b="1" dirty="0"/>
              <a:t>-3.salut-4.paroles...paroles...paroles-.................................................................................................................................................suite et fin...... </a:t>
            </a:r>
          </a:p>
          <a:p>
            <a:r>
              <a:rPr lang="fr-FR" sz="2800" b="1" dirty="0" err="1"/>
              <a:t>Post-sriptum</a:t>
            </a:r>
            <a:r>
              <a:rPr lang="fr-FR" sz="2800" b="1" dirty="0"/>
              <a:t>:</a:t>
            </a:r>
          </a:p>
          <a:p>
            <a:r>
              <a:rPr lang="fr-FR" sz="2800" b="1" dirty="0"/>
              <a:t>*LES MOYENS -MEME DU BORD-JUSTIFIENT... LA FIN* </a:t>
            </a:r>
          </a:p>
        </p:txBody>
      </p:sp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60491" y="2562621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/>
              <a:t>Quand on voit la gueule des mecs arabes, on se dit qu'il doit y avoir erreur : ce sont les hommes qui devraient porter le voile ! </a:t>
            </a:r>
          </a:p>
        </p:txBody>
      </p:sp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324352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/>
              <a:t>Quelle est la différence entre un arabe et une hirondelle ? </a:t>
            </a:r>
          </a:p>
          <a:p>
            <a:endParaRPr lang="fr-FR" sz="2800" b="1" dirty="0"/>
          </a:p>
          <a:p>
            <a:r>
              <a:rPr lang="fr-FR" sz="2800" b="1" dirty="0"/>
              <a:t>L'hirondelle vole pour migrer, l'arabe migre pour voler. </a:t>
            </a:r>
          </a:p>
        </p:txBody>
      </p:sp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60491" y="1973274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/>
              <a:t>-Papa pourquoi on ne mange pas de singe ?</a:t>
            </a:r>
          </a:p>
          <a:p>
            <a:r>
              <a:rPr lang="fr-FR" sz="2800" b="1" dirty="0"/>
              <a:t>-Bah, il paraît que ce sont nos ancêtres, alors ça ne se fait pas.</a:t>
            </a:r>
          </a:p>
          <a:p>
            <a:endParaRPr lang="fr-FR" sz="2800" b="1" dirty="0"/>
          </a:p>
          <a:p>
            <a:r>
              <a:rPr lang="fr-FR" sz="2800" b="1" dirty="0"/>
              <a:t>-Ah d'accord, c'est pour ça que les musulmans ne mangent pas de porc ! </a:t>
            </a:r>
          </a:p>
        </p:txBody>
      </p:sp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835859" y="1543649"/>
            <a:ext cx="852028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>
                <a:latin typeface="Brush Script MT" panose="03060802040406070304" pitchFamily="66" charset="0"/>
              </a:rPr>
              <a:t>P</a:t>
            </a:r>
            <a:r>
              <a:rPr lang="fr-FR" sz="8000" b="1" dirty="0" smtClean="0">
                <a:latin typeface="Brush Script MT" panose="03060802040406070304" pitchFamily="66" charset="0"/>
              </a:rPr>
              <a:t>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N°16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</TotalTime>
  <Words>983</Words>
  <Application>Microsoft Office PowerPoint</Application>
  <PresentationFormat>Grand écran</PresentationFormat>
  <Paragraphs>149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2019-02-26T12:55:36Z</dcterms:created>
  <dcterms:modified xsi:type="dcterms:W3CDTF">2019-04-24T15:50:43Z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