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h1JRdNhYVYD1cmEUWrvGg==" hashData="X+kbs+UOBuiascUeocZ5RTH860i//HkwrIfxDnFl4FeZ2Tc/TLyKKHo3eqqVeMkOsBSmli8cjV3w5mhyEVYkE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7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13/10/2021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13/10/2021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13/10/2021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13/10/2021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13/10/2021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13/10/2021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13/10/2021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13/10/2021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13/10/2021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13/10/2021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13/10/2021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13/10/2021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13/10/2021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80129" y="2170464"/>
            <a:ext cx="823174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Proverbes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par Lande N°15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 xmlns="">
      <p:transition spd="slow" advTm="13000">
        <p:circl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90108" y="1273070"/>
            <a:ext cx="923676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atin typeface="Brush Script MT" panose="03060802040406070304" pitchFamily="66" charset="0"/>
              </a:rPr>
              <a:t>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37750" y="2996619"/>
            <a:ext cx="85164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/>
              <a:t>Qui ne tente rien ne va pas au camping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99145" y="2803793"/>
            <a:ext cx="699370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/>
              <a:t>Mieux vaut être fou de la </a:t>
            </a:r>
            <a:r>
              <a:rPr lang="fr-FR" sz="4000" b="1" dirty="0" smtClean="0"/>
              <a:t>messe</a:t>
            </a:r>
          </a:p>
          <a:p>
            <a:r>
              <a:rPr lang="fr-FR" sz="4000" b="1" dirty="0" smtClean="0"/>
              <a:t>         que </a:t>
            </a:r>
            <a:r>
              <a:rPr lang="fr-FR" sz="4000" b="1" dirty="0"/>
              <a:t>mou de la fesse.</a:t>
            </a:r>
          </a:p>
        </p:txBody>
      </p:sp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58832" y="2906018"/>
            <a:ext cx="647433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/>
              <a:t>      Quand </a:t>
            </a:r>
            <a:r>
              <a:rPr lang="fr-FR" sz="4000" b="1" dirty="0"/>
              <a:t>le chien aboie, </a:t>
            </a:r>
            <a:endParaRPr lang="fr-FR" sz="4000" b="1" dirty="0" smtClean="0"/>
          </a:p>
          <a:p>
            <a:r>
              <a:rPr lang="fr-FR" sz="4000" b="1" dirty="0" smtClean="0"/>
              <a:t>c'est </a:t>
            </a:r>
            <a:r>
              <a:rPr lang="fr-FR" sz="4000" b="1" dirty="0"/>
              <a:t>qu'il n'est pas assez cuit.</a:t>
            </a:r>
          </a:p>
        </p:txBody>
      </p:sp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62903" y="3093794"/>
            <a:ext cx="42911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/>
              <a:t>Tester, c'est douter.</a:t>
            </a:r>
          </a:p>
        </p:txBody>
      </p:sp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85301" y="2786017"/>
            <a:ext cx="784637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/>
              <a:t>La vie d'un geek ne tient qu'a un fil </a:t>
            </a:r>
            <a:r>
              <a:rPr lang="fr-FR" sz="4000" b="1" dirty="0" smtClean="0"/>
              <a:t>:</a:t>
            </a:r>
          </a:p>
          <a:p>
            <a:r>
              <a:rPr lang="fr-FR" sz="4000" b="1" dirty="0" smtClean="0"/>
              <a:t>               </a:t>
            </a:r>
            <a:r>
              <a:rPr lang="fr-FR" sz="4000" b="1" dirty="0"/>
              <a:t>le câble </a:t>
            </a:r>
            <a:r>
              <a:rPr lang="fr-FR" sz="4000" b="1" dirty="0" err="1" smtClean="0"/>
              <a:t>éthernet</a:t>
            </a:r>
            <a:endParaRPr lang="fr-FR" sz="4000" b="1" dirty="0"/>
          </a:p>
        </p:txBody>
      </p:sp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82569" y="3093794"/>
            <a:ext cx="56268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/>
              <a:t>Une limace, un kiné aussi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2193290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/>
              <a:t>Passer sous une </a:t>
            </a:r>
            <a:r>
              <a:rPr lang="fr-FR" sz="4000" b="1" dirty="0" err="1"/>
              <a:t>echelle</a:t>
            </a:r>
            <a:r>
              <a:rPr lang="fr-FR" sz="4000" b="1" dirty="0"/>
              <a:t> porte bien moins mal chance que de passer sous un camion.</a:t>
            </a:r>
          </a:p>
        </p:txBody>
      </p:sp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47001" y="3124370"/>
            <a:ext cx="64979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/>
              <a:t>Moule touffue soirée foutue !</a:t>
            </a:r>
          </a:p>
        </p:txBody>
      </p:sp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76667" y="3093794"/>
            <a:ext cx="82386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/>
              <a:t>Le vin d'ici vaut mieux que l'eau de là.</a:t>
            </a:r>
          </a:p>
        </p:txBody>
      </p:sp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2054790"/>
            <a:ext cx="6096000" cy="28315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/>
              <a:t>C'est en pochetant que l'on devient pochetron et c'est en se mouchant que l'on devient moucheron.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32796" y="3116619"/>
            <a:ext cx="83513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/>
              <a:t>Femme au couvent, poils sur le devant</a:t>
            </a:r>
          </a:p>
        </p:txBody>
      </p:sp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13/10/2021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835859" y="1543649"/>
            <a:ext cx="8520281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>
                <a:latin typeface="Brush Script MT" panose="03060802040406070304" pitchFamily="66" charset="0"/>
              </a:rPr>
              <a:t>P</a:t>
            </a:r>
            <a:r>
              <a:rPr lang="fr-FR" sz="8000" b="1" dirty="0" smtClean="0">
                <a:latin typeface="Brush Script MT" panose="03060802040406070304" pitchFamily="66" charset="0"/>
              </a:rPr>
              <a:t>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par Lande N°15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272</TotalTime>
  <Words>487</Words>
  <Application>Microsoft Office PowerPoint</Application>
  <PresentationFormat>Grand écran</PresentationFormat>
  <Paragraphs>96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54</cp:revision>
  <dcterms:created xsi:type="dcterms:W3CDTF">2019-02-26T12:55:36Z</dcterms:created>
  <dcterms:modified xsi:type="dcterms:W3CDTF">2021-10-13T09:15:23Z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