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USTlhAe0UiXlman0Dy7zQ==" hashData="BMVlzb19upiXJlcJogo2GsZOOvkHPJlMBk51eWNrd76hvFse8pNrghaV+fpl9A2fnJU6gxgdOwbNMRt/TUrXj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20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23/04/2019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65579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9623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87947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38267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40256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5830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8708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30476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46463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7528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54857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40498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5356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23/04/2019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23/04/2019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23/04/2019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23/04/2019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23/04/2019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23/04/2019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23/04/2019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23/04/2019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23/04/2019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23/04/2019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23/04/2019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23/04/2019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980129" y="2170464"/>
            <a:ext cx="8231741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atin typeface="Brush Script MT" panose="03060802040406070304" pitchFamily="66" charset="0"/>
              </a:rPr>
              <a:t>Proverbes </a:t>
            </a:r>
            <a:r>
              <a:rPr lang="fr-FR" sz="8000" b="1" dirty="0">
                <a:latin typeface="Brush Script MT" panose="03060802040406070304" pitchFamily="66" charset="0"/>
              </a:rPr>
              <a:t>un peu </a:t>
            </a:r>
            <a:r>
              <a:rPr lang="fr-FR" sz="8000" b="1" dirty="0" smtClean="0">
                <a:latin typeface="Brush Script MT" panose="03060802040406070304" pitchFamily="66" charset="0"/>
              </a:rPr>
              <a:t>débiles</a:t>
            </a:r>
          </a:p>
          <a:p>
            <a:r>
              <a:rPr lang="fr-FR" sz="8000" b="1" dirty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    par Lande </a:t>
            </a:r>
            <a:r>
              <a:rPr lang="fr-FR" sz="8000" b="1" dirty="0" smtClean="0">
                <a:latin typeface="Brush Script MT" panose="03060802040406070304" pitchFamily="66" charset="0"/>
              </a:rPr>
              <a:t>N°14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Et on se marre .wav"/>
          </p:stSnd>
        </p:sndAc>
      </p:transition>
    </mc:Choice>
    <mc:Fallback>
      <p:transition spd="slow" advTm="13000">
        <p:circl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90108" y="1273070"/>
            <a:ext cx="923676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</a:t>
            </a:r>
            <a:r>
              <a:rPr lang="fr-FR" sz="8800" b="1" dirty="0">
                <a:latin typeface="Brush Script MT" panose="03060802040406070304" pitchFamily="66" charset="0"/>
              </a:rPr>
              <a:t>proverbes un peu débiles mais tellement drôles que vous allez les adopter</a:t>
            </a: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80052" y="1185579"/>
            <a:ext cx="100318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atin typeface="Brush Script MT" panose="03060802040406070304" pitchFamily="66" charset="0"/>
              </a:rPr>
              <a:t>La langue française est pleine de richesses. Parmi elles, il y a des dizaines d’expressions que nous connaissons tous. « Faut pas pousser mémé dans les orties » , « C’est pas au singe qu’on apprend à faire la grimace« … Mais il y a aussi énormément de proverbes un peu idiots mais souvent très drôles. </a:t>
            </a:r>
            <a:r>
              <a:rPr lang="fr-FR" sz="3600" b="1" dirty="0" smtClean="0">
                <a:latin typeface="Brush Script MT" panose="03060802040406070304" pitchFamily="66" charset="0"/>
              </a:rPr>
              <a:t>La Punaise </a:t>
            </a:r>
            <a:r>
              <a:rPr lang="fr-FR" sz="3600" b="1" dirty="0">
                <a:latin typeface="Brush Script MT" panose="03060802040406070304" pitchFamily="66" charset="0"/>
              </a:rPr>
              <a:t>se charge de les regrouper sur son site Internet et en fouillant, on trouve quelques pépites. Vous aimez les dictons et proverbes à la con ? Vous allez être servi.</a:t>
            </a:r>
          </a:p>
        </p:txBody>
      </p:sp>
    </p:spTree>
    <p:extLst>
      <p:ext uri="{BB962C8B-B14F-4D97-AF65-F5344CB8AC3E}">
        <p14:creationId xmlns:p14="http://schemas.microsoft.com/office/powerpoint/2010/main" val="2293820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71202" y="2593399"/>
            <a:ext cx="7649595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/>
              <a:t>C'est en buvant des </a:t>
            </a:r>
            <a:r>
              <a:rPr lang="fr-FR" sz="5400" b="1" dirty="0" smtClean="0"/>
              <a:t>demis</a:t>
            </a:r>
          </a:p>
          <a:p>
            <a:r>
              <a:rPr lang="fr-FR" sz="5400" b="1" dirty="0" smtClean="0"/>
              <a:t>   que </a:t>
            </a:r>
            <a:r>
              <a:rPr lang="fr-FR" sz="5400" b="1" dirty="0"/>
              <a:t>l'on devient plein.</a:t>
            </a:r>
          </a:p>
        </p:txBody>
      </p:sp>
    </p:spTree>
    <p:extLst>
      <p:ext uri="{BB962C8B-B14F-4D97-AF65-F5344CB8AC3E}">
        <p14:creationId xmlns:p14="http://schemas.microsoft.com/office/powerpoint/2010/main" val="666982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762402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/>
              <a:t>Ce n'est pas une fois que l'on a lâché une caisse qu'il faut serrer les fesses.</a:t>
            </a:r>
          </a:p>
        </p:txBody>
      </p:sp>
    </p:spTree>
    <p:extLst>
      <p:ext uri="{BB962C8B-B14F-4D97-AF65-F5344CB8AC3E}">
        <p14:creationId xmlns:p14="http://schemas.microsoft.com/office/powerpoint/2010/main" val="358016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80423" y="2593399"/>
            <a:ext cx="8431154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/>
              <a:t>L'appétit vient en mangeant</a:t>
            </a:r>
            <a:r>
              <a:rPr lang="fr-FR" sz="5400" b="1" dirty="0" smtClean="0"/>
              <a:t>,</a:t>
            </a:r>
          </a:p>
          <a:p>
            <a:r>
              <a:rPr lang="fr-FR" sz="5400" b="1" dirty="0"/>
              <a:t> </a:t>
            </a:r>
            <a:r>
              <a:rPr lang="fr-FR" sz="5400" b="1" dirty="0" smtClean="0"/>
              <a:t>         </a:t>
            </a:r>
            <a:r>
              <a:rPr lang="fr-FR" sz="5400" b="1" dirty="0"/>
              <a:t>l'urine en pissant.</a:t>
            </a:r>
          </a:p>
        </p:txBody>
      </p:sp>
    </p:spTree>
    <p:extLst>
      <p:ext uri="{BB962C8B-B14F-4D97-AF65-F5344CB8AC3E}">
        <p14:creationId xmlns:p14="http://schemas.microsoft.com/office/powerpoint/2010/main" val="2738946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63130" y="2888897"/>
            <a:ext cx="1066574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/>
              <a:t>Un geek ne s'ennuie pas, il se fichier.</a:t>
            </a:r>
          </a:p>
        </p:txBody>
      </p:sp>
    </p:spTree>
    <p:extLst>
      <p:ext uri="{BB962C8B-B14F-4D97-AF65-F5344CB8AC3E}">
        <p14:creationId xmlns:p14="http://schemas.microsoft.com/office/powerpoint/2010/main" val="3391474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82094" y="2570574"/>
            <a:ext cx="8627811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/>
              <a:t>Gode dans le tiroir, mari </a:t>
            </a:r>
            <a:r>
              <a:rPr lang="fr-FR" sz="5400" b="1" dirty="0" smtClean="0"/>
              <a:t>dans</a:t>
            </a:r>
          </a:p>
          <a:p>
            <a:r>
              <a:rPr lang="fr-FR" sz="5400" b="1" dirty="0"/>
              <a:t> </a:t>
            </a:r>
            <a:r>
              <a:rPr lang="fr-FR" sz="5400" b="1" dirty="0" smtClean="0"/>
              <a:t>                le </a:t>
            </a:r>
            <a:r>
              <a:rPr lang="fr-FR" sz="5400" b="1" dirty="0"/>
              <a:t>placard.</a:t>
            </a:r>
          </a:p>
        </p:txBody>
      </p:sp>
    </p:spTree>
    <p:extLst>
      <p:ext uri="{BB962C8B-B14F-4D97-AF65-F5344CB8AC3E}">
        <p14:creationId xmlns:p14="http://schemas.microsoft.com/office/powerpoint/2010/main" val="3389561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04854" y="2570574"/>
            <a:ext cx="9007274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/>
              <a:t>La vie ne tient qu'a un fil, à toi </a:t>
            </a:r>
            <a:endParaRPr lang="fr-FR" sz="5400" b="1" dirty="0" smtClean="0"/>
          </a:p>
          <a:p>
            <a:r>
              <a:rPr lang="fr-FR" sz="5400" b="1" dirty="0"/>
              <a:t> </a:t>
            </a:r>
            <a:r>
              <a:rPr lang="fr-FR" sz="5400" b="1" dirty="0" smtClean="0"/>
              <a:t>        de </a:t>
            </a:r>
            <a:r>
              <a:rPr lang="fr-FR" sz="5400" b="1" dirty="0"/>
              <a:t>savoir le coudre.</a:t>
            </a:r>
          </a:p>
        </p:txBody>
      </p:sp>
    </p:spTree>
    <p:extLst>
      <p:ext uri="{BB962C8B-B14F-4D97-AF65-F5344CB8AC3E}">
        <p14:creationId xmlns:p14="http://schemas.microsoft.com/office/powerpoint/2010/main" val="2427066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58129" y="2997089"/>
            <a:ext cx="9900724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/>
              <a:t>Canicule à la Saint Raoul, </a:t>
            </a:r>
            <a:r>
              <a:rPr lang="fr-FR" sz="5400" b="1" dirty="0" smtClean="0"/>
              <a:t>héritage</a:t>
            </a:r>
          </a:p>
          <a:p>
            <a:r>
              <a:rPr lang="fr-FR" sz="5400" b="1" dirty="0"/>
              <a:t> </a:t>
            </a:r>
            <a:r>
              <a:rPr lang="fr-FR" sz="5400" b="1" dirty="0" smtClean="0"/>
              <a:t>                 qui </a:t>
            </a:r>
            <a:r>
              <a:rPr lang="fr-FR" sz="5400" b="1" dirty="0" err="1"/>
              <a:t>raboule</a:t>
            </a:r>
            <a:r>
              <a:rPr lang="fr-FR" sz="5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16604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305580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/>
              <a:t>Toute personne qui plonge dans l'alcool n'arrivera jamais à rentrer dans la bouteille.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91217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1801" y="2986072"/>
            <a:ext cx="1116818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/>
              <a:t>Tout vient à point à qui sait bien cuire.</a:t>
            </a:r>
          </a:p>
        </p:txBody>
      </p:sp>
    </p:spTree>
    <p:extLst>
      <p:ext uri="{BB962C8B-B14F-4D97-AF65-F5344CB8AC3E}">
        <p14:creationId xmlns:p14="http://schemas.microsoft.com/office/powerpoint/2010/main" val="1485276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60491" y="1341854"/>
            <a:ext cx="6096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/>
              <a:t>Ceux qui laissent tomber leur montre dans les toilettes auront un temps de merde.</a:t>
            </a:r>
          </a:p>
        </p:txBody>
      </p:sp>
    </p:spTree>
    <p:extLst>
      <p:ext uri="{BB962C8B-B14F-4D97-AF65-F5344CB8AC3E}">
        <p14:creationId xmlns:p14="http://schemas.microsoft.com/office/powerpoint/2010/main" val="3906032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382801"/>
            <a:ext cx="6096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/>
              <a:t>Le </a:t>
            </a:r>
            <a:r>
              <a:rPr lang="fr-FR" sz="5400" b="1" dirty="0" err="1"/>
              <a:t>problême</a:t>
            </a:r>
            <a:r>
              <a:rPr lang="fr-FR" sz="5400" b="1" dirty="0"/>
              <a:t> de la surpêche c'est comme pour les chauves, il y a un manque de raies.</a:t>
            </a:r>
          </a:p>
        </p:txBody>
      </p:sp>
    </p:spTree>
    <p:extLst>
      <p:ext uri="{BB962C8B-B14F-4D97-AF65-F5344CB8AC3E}">
        <p14:creationId xmlns:p14="http://schemas.microsoft.com/office/powerpoint/2010/main" val="1006631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835859" y="1543649"/>
            <a:ext cx="8520281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atin typeface="Brush Script MT" panose="03060802040406070304" pitchFamily="66" charset="0"/>
              </a:rPr>
              <a:t>          C’était</a:t>
            </a:r>
          </a:p>
          <a:p>
            <a:r>
              <a:rPr lang="fr-FR" sz="8000" b="1" dirty="0" smtClean="0">
                <a:latin typeface="Brush Script MT" panose="03060802040406070304" pitchFamily="66" charset="0"/>
              </a:rPr>
              <a:t> </a:t>
            </a:r>
            <a:r>
              <a:rPr lang="fr-FR" sz="8000" b="1" dirty="0">
                <a:latin typeface="Brush Script MT" panose="03060802040406070304" pitchFamily="66" charset="0"/>
              </a:rPr>
              <a:t>P</a:t>
            </a:r>
            <a:r>
              <a:rPr lang="fr-FR" sz="8000" b="1" dirty="0" smtClean="0">
                <a:latin typeface="Brush Script MT" panose="03060802040406070304" pitchFamily="66" charset="0"/>
              </a:rPr>
              <a:t>roverbes </a:t>
            </a:r>
            <a:r>
              <a:rPr lang="fr-FR" sz="8000" b="1" dirty="0">
                <a:latin typeface="Brush Script MT" panose="03060802040406070304" pitchFamily="66" charset="0"/>
              </a:rPr>
              <a:t>un peu </a:t>
            </a:r>
            <a:r>
              <a:rPr lang="fr-FR" sz="8000" b="1" dirty="0" smtClean="0">
                <a:latin typeface="Brush Script MT" panose="03060802040406070304" pitchFamily="66" charset="0"/>
              </a:rPr>
              <a:t>débiles</a:t>
            </a:r>
          </a:p>
          <a:p>
            <a:r>
              <a:rPr lang="fr-FR" sz="8000" b="1" dirty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     par Lande </a:t>
            </a:r>
            <a:r>
              <a:rPr lang="fr-FR" sz="8000" b="1" dirty="0" smtClean="0">
                <a:latin typeface="Brush Script MT" panose="03060802040406070304" pitchFamily="66" charset="0"/>
              </a:rPr>
              <a:t>N°14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38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261</TotalTime>
  <Words>512</Words>
  <Application>Microsoft Office PowerPoint</Application>
  <PresentationFormat>Grand écran</PresentationFormat>
  <Paragraphs>98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50</cp:revision>
  <dcterms:created xsi:type="dcterms:W3CDTF">2019-02-26T12:55:36Z</dcterms:created>
  <dcterms:modified xsi:type="dcterms:W3CDTF">2019-04-23T14:55:31Z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