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19/04/2019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19/04/2019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19/04/2019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N°13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 xmlns="">
      <p:transition spd="slow" advTm="13000">
        <p:circl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2473095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5400" b="1" dirty="0">
                <a:latin typeface="Brush Script MT" panose="03060802040406070304" pitchFamily="66" charset="0"/>
              </a:rPr>
              <a:t>Qui rit le dernier pense le moins vite.</a:t>
            </a: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375129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5400" b="1" dirty="0">
                <a:latin typeface="Brush Script MT" panose="03060802040406070304" pitchFamily="66" charset="0"/>
              </a:rPr>
              <a:t>Le hippie n'urine pas, il </a:t>
            </a:r>
            <a:r>
              <a:rPr lang="fr-FR" sz="5400" b="1" dirty="0" err="1">
                <a:latin typeface="Brush Script MT" panose="03060802040406070304" pitchFamily="66" charset="0"/>
              </a:rPr>
              <a:t>peace</a:t>
            </a:r>
            <a:r>
              <a:rPr lang="fr-FR" sz="5400" b="1" dirty="0"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91182" y="2593399"/>
            <a:ext cx="843461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Pour la contraception, il doit y </a:t>
            </a:r>
            <a:r>
              <a:rPr lang="fr-FR" sz="5400" b="1" dirty="0" smtClean="0">
                <a:latin typeface="Brush Script MT" panose="03060802040406070304" pitchFamily="66" charset="0"/>
              </a:rPr>
              <a:t>avoir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</a:t>
            </a:r>
            <a:r>
              <a:rPr lang="fr-FR" sz="5400" b="1" dirty="0">
                <a:latin typeface="Brush Script MT" panose="03060802040406070304" pitchFamily="66" charset="0"/>
              </a:rPr>
              <a:t>des règles.</a:t>
            </a:r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15921" y="2588350"/>
            <a:ext cx="735169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L'apéro c'est comme un manège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c'est </a:t>
            </a:r>
            <a:r>
              <a:rPr lang="fr-FR" sz="5400" b="1" dirty="0">
                <a:latin typeface="Brush Script MT" panose="03060802040406070304" pitchFamily="66" charset="0"/>
              </a:rPr>
              <a:t>à la fin que tu vomis.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1782163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Tu auras compris que la violence ne résout rien lorsqu'un moustique ce sera poser sur tes couilles.</a:t>
            </a:r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09800" y="2593399"/>
            <a:ext cx="76968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Mieux vaut être dur de la feuille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que </a:t>
            </a:r>
            <a:r>
              <a:rPr lang="fr-FR" sz="5400" b="1" dirty="0">
                <a:latin typeface="Brush Script MT" panose="03060802040406070304" pitchFamily="66" charset="0"/>
              </a:rPr>
              <a:t>mou de la branche.</a:t>
            </a:r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90617" y="3052281"/>
            <a:ext cx="701076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Cul qui roule amasse la foule.</a:t>
            </a:r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66692" y="3003848"/>
            <a:ext cx="80586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Le retour c'est le départ à l' envers</a:t>
            </a:r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42602" y="2570574"/>
            <a:ext cx="813177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est plus facile de passer </a:t>
            </a:r>
            <a:r>
              <a:rPr lang="fr-FR" sz="5400" b="1" dirty="0" smtClean="0">
                <a:latin typeface="Brush Script MT" panose="03060802040406070304" pitchFamily="66" charset="0"/>
              </a:rPr>
              <a:t>l'éponge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</a:t>
            </a:r>
            <a:r>
              <a:rPr lang="fr-FR" sz="5400" b="1" dirty="0">
                <a:latin typeface="Brush Script MT" panose="03060802040406070304" pitchFamily="66" charset="0"/>
              </a:rPr>
              <a:t>que d'éponger le passé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24716" y="2606875"/>
            <a:ext cx="688682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C'est en buvant des demis </a:t>
            </a:r>
            <a:r>
              <a:rPr lang="fr-FR" sz="5400" b="1" dirty="0" smtClean="0">
                <a:latin typeface="Brush Script MT" panose="03060802040406070304" pitchFamily="66" charset="0"/>
              </a:rPr>
              <a:t>que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</a:t>
            </a:r>
            <a:r>
              <a:rPr lang="fr-FR" sz="5400" b="1" dirty="0">
                <a:latin typeface="Brush Script MT" panose="03060802040406070304" pitchFamily="66" charset="0"/>
              </a:rPr>
              <a:t>l'on devient plein.</a:t>
            </a:r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2797" y="2650943"/>
            <a:ext cx="794640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Mieux vaut un fusil avec un chien</a:t>
            </a:r>
            <a:r>
              <a:rPr lang="fr-FR" sz="54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qu'un </a:t>
            </a:r>
            <a:r>
              <a:rPr lang="fr-FR" sz="5400" b="1" dirty="0">
                <a:latin typeface="Brush Script MT" panose="03060802040406070304" pitchFamily="66" charset="0"/>
              </a:rPr>
              <a:t>chien avec un fusil.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60560" y="1338261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N°13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</TotalTime>
  <Words>495</Words>
  <Application>Microsoft Office PowerPoint</Application>
  <PresentationFormat>Grand écran</PresentationFormat>
  <Paragraphs>101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45</cp:revision>
  <dcterms:created xsi:type="dcterms:W3CDTF">2019-02-26T12:55:36Z</dcterms:created>
  <dcterms:modified xsi:type="dcterms:W3CDTF">2019-04-19T18:17:47Z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