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bUxvWgxa6JFUMcwaqKuDw==" hashData="P7D+7Oy/yj/v4S/NKl8cBCDqH47bMjvSqMDU2X7/tP8mI8tBno+cpEISexZbP1wiBsLGEq21FtIk7lnPoWWRH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17/04/2019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17/04/2019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17/04/2019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17/04/2019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80129" y="2170464"/>
            <a:ext cx="823174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Proverbes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par Lande N°12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0108" y="1273070"/>
            <a:ext cx="923676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76137" y="3034751"/>
            <a:ext cx="1023972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Quand on a des vices, on fini sous les écrous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92432" y="2570574"/>
            <a:ext cx="843211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Si tu ne peux pas regarder la vérité 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en </a:t>
            </a:r>
            <a:r>
              <a:rPr lang="fr-FR" sz="5400" b="1" dirty="0">
                <a:latin typeface="Brush Script MT" panose="03060802040406070304" pitchFamily="66" charset="0"/>
              </a:rPr>
              <a:t>face, regarde la de profil.</a:t>
            </a:r>
          </a:p>
        </p:txBody>
      </p:sp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739577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Un discours seul c'est un monologue, à deux, un dialogue, à quatre, un catalogue.</a:t>
            </a:r>
          </a:p>
        </p:txBody>
      </p:sp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15360" y="3008897"/>
            <a:ext cx="1076127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L'argent n'a pas d'odeur, mais il y contribue !</a:t>
            </a:r>
          </a:p>
        </p:txBody>
      </p:sp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03119" y="3008897"/>
            <a:ext cx="1045068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Quand le prix de l'essence baisse, c'est super.</a:t>
            </a:r>
          </a:p>
        </p:txBody>
      </p:sp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1182" y="2690575"/>
            <a:ext cx="896963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L'amitié sans la confiance c'est comme 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  une </a:t>
            </a:r>
            <a:r>
              <a:rPr lang="fr-FR" sz="5400" b="1" dirty="0">
                <a:latin typeface="Brush Script MT" panose="03060802040406070304" pitchFamily="66" charset="0"/>
              </a:rPr>
              <a:t>fleur sans parfum</a:t>
            </a:r>
            <a:r>
              <a:rPr lang="fr-FR" dirty="0" smtClean="0"/>
              <a:t>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60491" y="2177901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Si tu ne te sent pas bien, c'est parce que tu n'as pas encore pété.</a:t>
            </a:r>
          </a:p>
        </p:txBody>
      </p:sp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60491" y="1426878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Ce n'est pas en t'enfermant dans ta coquille comme une huître, que tu deviendras une perle.</a:t>
            </a:r>
          </a:p>
        </p:txBody>
      </p:sp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31366" y="3008897"/>
            <a:ext cx="61542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La cigogne le voyeur aussi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80355" y="2690575"/>
            <a:ext cx="745627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Si vous êtes au bord du gouffre</a:t>
            </a:r>
            <a:r>
              <a:rPr lang="fr-FR" sz="5400" b="1" dirty="0" smtClean="0">
                <a:latin typeface="Brush Script MT" panose="03060802040406070304" pitchFamily="66" charset="0"/>
              </a:rPr>
              <a:t>,</a:t>
            </a: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</a:t>
            </a:r>
            <a:r>
              <a:rPr lang="fr-FR" sz="5400" b="1" dirty="0">
                <a:latin typeface="Brush Script MT" panose="03060802040406070304" pitchFamily="66" charset="0"/>
              </a:rPr>
              <a:t>ne faîtes pas un pas de plus.</a:t>
            </a:r>
          </a:p>
        </p:txBody>
      </p:sp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60423" y="2873907"/>
            <a:ext cx="789613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Si tu ne finis pas dans les temps</a:t>
            </a:r>
            <a:r>
              <a:rPr lang="fr-FR" sz="5400" b="1" dirty="0" smtClean="0">
                <a:latin typeface="Brush Script MT" panose="03060802040406070304" pitchFamily="66" charset="0"/>
              </a:rPr>
              <a:t>,</a:t>
            </a: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tu </a:t>
            </a:r>
            <a:r>
              <a:rPr lang="fr-FR" sz="5400" b="1" dirty="0">
                <a:latin typeface="Brush Script MT" panose="03060802040406070304" pitchFamily="66" charset="0"/>
              </a:rPr>
              <a:t>finiras dans le lac.</a:t>
            </a:r>
          </a:p>
        </p:txBody>
      </p:sp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17/04/2019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60560" y="1338261"/>
            <a:ext cx="852028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>
                <a:latin typeface="Brush Script MT" panose="03060802040406070304" pitchFamily="66" charset="0"/>
              </a:rPr>
              <a:t>P</a:t>
            </a:r>
            <a:r>
              <a:rPr lang="fr-FR" sz="8000" b="1" dirty="0" smtClean="0">
                <a:latin typeface="Brush Script MT" panose="03060802040406070304" pitchFamily="66" charset="0"/>
              </a:rPr>
              <a:t>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N°12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226</TotalTime>
  <Words>522</Words>
  <Application>Microsoft Office PowerPoint</Application>
  <PresentationFormat>Grand écran</PresentationFormat>
  <Paragraphs>97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43</cp:revision>
  <dcterms:created xsi:type="dcterms:W3CDTF">2019-02-26T12:55:36Z</dcterms:created>
  <dcterms:modified xsi:type="dcterms:W3CDTF">2019-04-17T16:38:37Z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