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GuAELduxCmSA/wYW0bprA==" hashData="qCv6aow1+GxscCFHN3XSGkIqQD3NDDqnrKQ+f3lSEQWGxgba2U2XESZgClyYRw468Qyj2esaxdeeu/cjvP1fLw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96" y="11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16/04/2019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557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962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8794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8267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0256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830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8708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047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6463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7528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485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0498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5356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16/04/2019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16/04/2019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16/04/2019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16/04/2019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16/04/2019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16/04/2019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16/04/2019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16/04/2019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16/04/2019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16/04/2019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16/04/2019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16/04/2019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980129" y="2170464"/>
            <a:ext cx="8231741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Proverbes </a:t>
            </a:r>
            <a:r>
              <a:rPr lang="fr-FR" sz="8000" b="1" dirty="0">
                <a:latin typeface="Brush Script MT" panose="03060802040406070304" pitchFamily="66" charset="0"/>
              </a:rPr>
              <a:t>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par Lande </a:t>
            </a:r>
            <a:r>
              <a:rPr lang="fr-FR" sz="8000" b="1" dirty="0" smtClean="0">
                <a:latin typeface="Brush Script MT" panose="03060802040406070304" pitchFamily="66" charset="0"/>
              </a:rPr>
              <a:t>N°11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>
      <p:transition spd="slow" advTm="13000">
        <p:circl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90108" y="1273070"/>
            <a:ext cx="923676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>
                <a:latin typeface="Brush Script MT" panose="03060802040406070304" pitchFamily="66" charset="0"/>
              </a:rPr>
              <a:t>proverbes un peu débiles mais tellement drôles que vous allez les adopter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052" y="1185579"/>
            <a:ext cx="10031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atin typeface="Brush Script MT" panose="03060802040406070304" pitchFamily="66" charset="0"/>
              </a:rPr>
              <a:t>La langue française est pleine de richesses. Parmi elles, il y a des dizaines d’expressions que nous connaissons tous. « Faut pas pousser mémé dans les orties » , « C’est pas au singe qu’on apprend à faire la grimace« … Mais il y a aussi énormément de proverbes un peu idiots mais souvent très drôles. </a:t>
            </a:r>
            <a:r>
              <a:rPr lang="fr-FR" sz="3600" b="1" dirty="0" smtClean="0">
                <a:latin typeface="Brush Script MT" panose="03060802040406070304" pitchFamily="66" charset="0"/>
              </a:rPr>
              <a:t>La Punaise </a:t>
            </a:r>
            <a:r>
              <a:rPr lang="fr-FR" sz="3600" b="1" dirty="0">
                <a:latin typeface="Brush Script MT" panose="03060802040406070304" pitchFamily="66" charset="0"/>
              </a:rPr>
              <a:t>se charge de les regrouper sur son site Internet et en fouillant, on trouve quelques pépites. Vous aimez les dictons et proverbes à la con ? Vous allez être servi.</a:t>
            </a:r>
          </a:p>
        </p:txBody>
      </p:sp>
    </p:spTree>
    <p:extLst>
      <p:ext uri="{BB962C8B-B14F-4D97-AF65-F5344CB8AC3E}">
        <p14:creationId xmlns:p14="http://schemas.microsoft.com/office/powerpoint/2010/main" val="229382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09836" y="2888897"/>
            <a:ext cx="8592417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Un monde sans humour est un monde </a:t>
            </a:r>
            <a:endParaRPr lang="fr-FR" sz="5400" b="1" dirty="0" smtClean="0">
              <a:latin typeface="Brush Script MT" panose="03060802040406070304" pitchFamily="66" charset="0"/>
            </a:endParaRPr>
          </a:p>
          <a:p>
            <a:r>
              <a:rPr lang="fr-FR" sz="5400" b="1" dirty="0"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atin typeface="Brush Script MT" panose="03060802040406070304" pitchFamily="66" charset="0"/>
              </a:rPr>
              <a:t>             sans </a:t>
            </a:r>
            <a:r>
              <a:rPr lang="fr-FR" sz="5400" b="1" dirty="0">
                <a:latin typeface="Brush Script MT" panose="03060802040406070304" pitchFamily="66" charset="0"/>
              </a:rPr>
              <a:t>amour.</a:t>
            </a:r>
          </a:p>
        </p:txBody>
      </p:sp>
    </p:spTree>
    <p:extLst>
      <p:ext uri="{BB962C8B-B14F-4D97-AF65-F5344CB8AC3E}">
        <p14:creationId xmlns:p14="http://schemas.microsoft.com/office/powerpoint/2010/main" val="66698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60491" y="2136338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Ma femme voit toujours quand j'ai bu mais jamais quand j'ai soif!</a:t>
            </a:r>
          </a:p>
        </p:txBody>
      </p:sp>
    </p:spTree>
    <p:extLst>
      <p:ext uri="{BB962C8B-B14F-4D97-AF65-F5344CB8AC3E}">
        <p14:creationId xmlns:p14="http://schemas.microsoft.com/office/powerpoint/2010/main" val="358016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60491" y="2155075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Si deux sourds se </a:t>
            </a:r>
            <a:r>
              <a:rPr lang="fr-FR" sz="5400" b="1" dirty="0" err="1">
                <a:latin typeface="Brush Script MT" panose="03060802040406070304" pitchFamily="66" charset="0"/>
              </a:rPr>
              <a:t>battent,c'est</a:t>
            </a:r>
            <a:r>
              <a:rPr lang="fr-FR" sz="5400" b="1" dirty="0">
                <a:latin typeface="Brush Script MT" panose="03060802040406070304" pitchFamily="66" charset="0"/>
              </a:rPr>
              <a:t> </a:t>
            </a:r>
            <a:r>
              <a:rPr lang="fr-FR" sz="5400" b="1" dirty="0" err="1">
                <a:latin typeface="Brush Script MT" panose="03060802040406070304" pitchFamily="66" charset="0"/>
              </a:rPr>
              <a:t>problablement</a:t>
            </a:r>
            <a:r>
              <a:rPr lang="fr-FR" sz="5400" b="1" dirty="0">
                <a:latin typeface="Brush Script MT" panose="03060802040406070304" pitchFamily="66" charset="0"/>
              </a:rPr>
              <a:t> à cause d'un malentendu.</a:t>
            </a:r>
          </a:p>
        </p:txBody>
      </p:sp>
    </p:spTree>
    <p:extLst>
      <p:ext uri="{BB962C8B-B14F-4D97-AF65-F5344CB8AC3E}">
        <p14:creationId xmlns:p14="http://schemas.microsoft.com/office/powerpoint/2010/main" val="2738946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30147" y="3106073"/>
            <a:ext cx="69317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Le poêle à bois le chien aussi.</a:t>
            </a:r>
          </a:p>
        </p:txBody>
      </p:sp>
    </p:spTree>
    <p:extLst>
      <p:ext uri="{BB962C8B-B14F-4D97-AF65-F5344CB8AC3E}">
        <p14:creationId xmlns:p14="http://schemas.microsoft.com/office/powerpoint/2010/main" val="339147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05444" y="2570574"/>
            <a:ext cx="6768199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Mes couilles au bord de </a:t>
            </a:r>
            <a:r>
              <a:rPr lang="fr-FR" sz="5400" b="1" dirty="0" smtClean="0">
                <a:latin typeface="Brush Script MT" panose="03060802040406070304" pitchFamily="66" charset="0"/>
              </a:rPr>
              <a:t>l'eau</a:t>
            </a:r>
          </a:p>
          <a:p>
            <a:r>
              <a:rPr lang="fr-FR" sz="5400" b="1" dirty="0" smtClean="0">
                <a:latin typeface="Brush Script MT" panose="03060802040406070304" pitchFamily="66" charset="0"/>
              </a:rPr>
              <a:t>      ca </a:t>
            </a:r>
            <a:r>
              <a:rPr lang="fr-FR" sz="5400" b="1" dirty="0">
                <a:latin typeface="Brush Script MT" panose="03060802040406070304" pitchFamily="66" charset="0"/>
              </a:rPr>
              <a:t>fait un radeau.</a:t>
            </a:r>
          </a:p>
        </p:txBody>
      </p:sp>
    </p:spTree>
    <p:extLst>
      <p:ext uri="{BB962C8B-B14F-4D97-AF65-F5344CB8AC3E}">
        <p14:creationId xmlns:p14="http://schemas.microsoft.com/office/powerpoint/2010/main" val="3389561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409401" y="2593399"/>
            <a:ext cx="7398179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Créer un navigateur et </a:t>
            </a:r>
            <a:r>
              <a:rPr lang="fr-FR" sz="5400" b="1" dirty="0" smtClean="0">
                <a:latin typeface="Brush Script MT" panose="03060802040406070304" pitchFamily="66" charset="0"/>
              </a:rPr>
              <a:t>l’appeler</a:t>
            </a:r>
          </a:p>
          <a:p>
            <a:r>
              <a:rPr lang="fr-FR" sz="5400" b="1" dirty="0"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atin typeface="Brush Script MT" panose="03060802040406070304" pitchFamily="66" charset="0"/>
              </a:rPr>
              <a:t>      Christophe </a:t>
            </a:r>
            <a:r>
              <a:rPr lang="fr-FR" sz="5400" b="1" dirty="0">
                <a:latin typeface="Brush Script MT" panose="03060802040406070304" pitchFamily="66" charset="0"/>
              </a:rPr>
              <a:t>Colomb.</a:t>
            </a:r>
          </a:p>
        </p:txBody>
      </p:sp>
    </p:spTree>
    <p:extLst>
      <p:ext uri="{BB962C8B-B14F-4D97-AF65-F5344CB8AC3E}">
        <p14:creationId xmlns:p14="http://schemas.microsoft.com/office/powerpoint/2010/main" val="2427066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12410" y="3008897"/>
            <a:ext cx="936718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Les roux ne vieillissent pas, ils rouillent.</a:t>
            </a:r>
          </a:p>
        </p:txBody>
      </p:sp>
    </p:spTree>
    <p:extLst>
      <p:ext uri="{BB962C8B-B14F-4D97-AF65-F5344CB8AC3E}">
        <p14:creationId xmlns:p14="http://schemas.microsoft.com/office/powerpoint/2010/main" val="411660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90142" y="3030247"/>
            <a:ext cx="783669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Toute bite affamée mérite sa pâtée</a:t>
            </a:r>
          </a:p>
        </p:txBody>
      </p:sp>
    </p:spTree>
    <p:extLst>
      <p:ext uri="{BB962C8B-B14F-4D97-AF65-F5344CB8AC3E}">
        <p14:creationId xmlns:p14="http://schemas.microsoft.com/office/powerpoint/2010/main" val="1691217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40566" y="2593399"/>
            <a:ext cx="7841634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Si tu veux devenir beau, il </a:t>
            </a:r>
            <a:r>
              <a:rPr lang="fr-FR" sz="5400" b="1" dirty="0" smtClean="0">
                <a:latin typeface="Brush Script MT" panose="03060802040406070304" pitchFamily="66" charset="0"/>
              </a:rPr>
              <a:t>faudra</a:t>
            </a:r>
          </a:p>
          <a:p>
            <a:r>
              <a:rPr lang="fr-FR" sz="5400" b="1" dirty="0" smtClean="0">
                <a:latin typeface="Brush Script MT" panose="03060802040406070304" pitchFamily="66" charset="0"/>
              </a:rPr>
              <a:t>            boire </a:t>
            </a:r>
            <a:r>
              <a:rPr lang="fr-FR" sz="5400" b="1" dirty="0">
                <a:latin typeface="Brush Script MT" panose="03060802040406070304" pitchFamily="66" charset="0"/>
              </a:rPr>
              <a:t>du laid.</a:t>
            </a:r>
          </a:p>
        </p:txBody>
      </p:sp>
    </p:spTree>
    <p:extLst>
      <p:ext uri="{BB962C8B-B14F-4D97-AF65-F5344CB8AC3E}">
        <p14:creationId xmlns:p14="http://schemas.microsoft.com/office/powerpoint/2010/main" val="148527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56611" y="2593399"/>
            <a:ext cx="8878777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Fais du bien à un cochon, il reviendra </a:t>
            </a:r>
            <a:endParaRPr lang="fr-FR" sz="5400" b="1" dirty="0" smtClean="0">
              <a:latin typeface="Brush Script MT" panose="03060802040406070304" pitchFamily="66" charset="0"/>
            </a:endParaRPr>
          </a:p>
          <a:p>
            <a:r>
              <a:rPr lang="fr-FR" sz="5400" b="1" dirty="0"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atin typeface="Brush Script MT" panose="03060802040406070304" pitchFamily="66" charset="0"/>
              </a:rPr>
              <a:t>          chier </a:t>
            </a:r>
            <a:r>
              <a:rPr lang="fr-FR" sz="5400" b="1" dirty="0">
                <a:latin typeface="Brush Script MT" panose="03060802040406070304" pitchFamily="66" charset="0"/>
              </a:rPr>
              <a:t>sur ton perron.</a:t>
            </a:r>
          </a:p>
        </p:txBody>
      </p:sp>
    </p:spTree>
    <p:extLst>
      <p:ext uri="{BB962C8B-B14F-4D97-AF65-F5344CB8AC3E}">
        <p14:creationId xmlns:p14="http://schemas.microsoft.com/office/powerpoint/2010/main" val="3906032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93227" y="2593399"/>
            <a:ext cx="620554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Ne soyez pas superstitieux</a:t>
            </a:r>
            <a:r>
              <a:rPr lang="fr-FR" sz="5400" b="1" dirty="0" smtClean="0">
                <a:latin typeface="Brush Script MT" panose="03060802040406070304" pitchFamily="66" charset="0"/>
              </a:rPr>
              <a:t>,</a:t>
            </a:r>
          </a:p>
          <a:p>
            <a:r>
              <a:rPr lang="fr-FR" sz="5400" b="1" dirty="0" smtClean="0">
                <a:latin typeface="Brush Script MT" panose="03060802040406070304" pitchFamily="66" charset="0"/>
              </a:rPr>
              <a:t>     ça </a:t>
            </a:r>
            <a:r>
              <a:rPr lang="fr-FR" sz="5400" b="1" dirty="0">
                <a:latin typeface="Brush Script MT" panose="03060802040406070304" pitchFamily="66" charset="0"/>
              </a:rPr>
              <a:t>porte malheur.</a:t>
            </a:r>
          </a:p>
        </p:txBody>
      </p:sp>
    </p:spTree>
    <p:extLst>
      <p:ext uri="{BB962C8B-B14F-4D97-AF65-F5344CB8AC3E}">
        <p14:creationId xmlns:p14="http://schemas.microsoft.com/office/powerpoint/2010/main" val="1006631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960560" y="1338261"/>
            <a:ext cx="8520281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000" b="1" dirty="0" smtClean="0">
                <a:latin typeface="Brush Script MT" panose="03060802040406070304" pitchFamily="66" charset="0"/>
              </a:rPr>
              <a:t> </a:t>
            </a:r>
            <a:r>
              <a:rPr lang="fr-FR" sz="8000" b="1" dirty="0">
                <a:latin typeface="Brush Script MT" panose="03060802040406070304" pitchFamily="66" charset="0"/>
              </a:rPr>
              <a:t>P</a:t>
            </a:r>
            <a:r>
              <a:rPr lang="fr-FR" sz="8000" b="1" dirty="0" smtClean="0">
                <a:latin typeface="Brush Script MT" panose="03060802040406070304" pitchFamily="66" charset="0"/>
              </a:rPr>
              <a:t>roverbes </a:t>
            </a:r>
            <a:r>
              <a:rPr lang="fr-FR" sz="8000" b="1" dirty="0">
                <a:latin typeface="Brush Script MT" panose="03060802040406070304" pitchFamily="66" charset="0"/>
              </a:rPr>
              <a:t>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par Lande </a:t>
            </a:r>
            <a:r>
              <a:rPr lang="fr-FR" sz="8000" b="1" dirty="0" smtClean="0">
                <a:latin typeface="Brush Script MT" panose="03060802040406070304" pitchFamily="66" charset="0"/>
              </a:rPr>
              <a:t>N°11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38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213</TotalTime>
  <Words>485</Words>
  <Application>Microsoft Office PowerPoint</Application>
  <PresentationFormat>Grand écran</PresentationFormat>
  <Paragraphs>99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38</cp:revision>
  <dcterms:created xsi:type="dcterms:W3CDTF">2019-02-26T12:55:36Z</dcterms:created>
  <dcterms:modified xsi:type="dcterms:W3CDTF">2019-04-16T15:46:01Z</dcterms:modified>
  <cp:contentStatus/>
</cp:coreProperties>
</file>