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3" r:id="rId7"/>
    <p:sldId id="260" r:id="rId8"/>
    <p:sldId id="262" r:id="rId9"/>
    <p:sldId id="264" r:id="rId10"/>
    <p:sldId id="265" r:id="rId11"/>
    <p:sldId id="268" r:id="rId12"/>
    <p:sldId id="267" r:id="rId13"/>
    <p:sldId id="269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N°2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  <p:sndAc>
          <p:stSnd>
            <p:snd r:embed="rId3" name="Franck  Michael  -  Il  est  toujours  question  d'amour.wav"/>
          </p:stSnd>
        </p:sndAc>
      </p:transition>
    </mc:Choice>
    <mc:Fallback xmlns="">
      <p:transition spd="slow" advTm="11000">
        <p:wedge/>
        <p:sndAc>
          <p:stSnd>
            <p:snd r:embed="rId5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96" y="688576"/>
            <a:ext cx="10509446" cy="534835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184" b="11698"/>
          <a:stretch/>
        </p:blipFill>
        <p:spPr>
          <a:xfrm>
            <a:off x="2575353" y="775966"/>
            <a:ext cx="7041294" cy="5306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263" r="468" b="17485"/>
          <a:stretch/>
        </p:blipFill>
        <p:spPr>
          <a:xfrm>
            <a:off x="2409604" y="778489"/>
            <a:ext cx="7390004" cy="52331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b="5219"/>
          <a:stretch/>
        </p:blipFill>
        <p:spPr>
          <a:xfrm>
            <a:off x="2664125" y="783701"/>
            <a:ext cx="6863750" cy="5290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10" r="470" b="8931"/>
          <a:stretch/>
        </p:blipFill>
        <p:spPr>
          <a:xfrm>
            <a:off x="2587924" y="750269"/>
            <a:ext cx="7108167" cy="533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2" b="12201"/>
          <a:stretch/>
        </p:blipFill>
        <p:spPr>
          <a:xfrm>
            <a:off x="1529945" y="776376"/>
            <a:ext cx="9132304" cy="5244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2263" r="1027" b="11446"/>
          <a:stretch/>
        </p:blipFill>
        <p:spPr>
          <a:xfrm>
            <a:off x="2158246" y="763438"/>
            <a:ext cx="7919049" cy="5275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18" y="764275"/>
            <a:ext cx="10630794" cy="53153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812" y="789763"/>
            <a:ext cx="6750375" cy="52276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049" y="508001"/>
            <a:ext cx="10363960" cy="579120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03/04/2021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12</cp:revision>
  <dcterms:created xsi:type="dcterms:W3CDTF">2021-03-22T16:43:26Z</dcterms:created>
  <dcterms:modified xsi:type="dcterms:W3CDTF">2021-04-03T08:26:01Z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