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3" r:id="rId5"/>
    <p:sldId id="260" r:id="rId6"/>
    <p:sldId id="259" r:id="rId7"/>
    <p:sldId id="261" r:id="rId8"/>
    <p:sldId id="262" r:id="rId9"/>
    <p:sldId id="264" r:id="rId10"/>
    <p:sldId id="265" r:id="rId11"/>
    <p:sldId id="267" r:id="rId12"/>
    <p:sldId id="268" r:id="rId13"/>
    <p:sldId id="266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0k80RXt4bPmE0hjiOB25A==" hashData="SvaedslWzfygT2PzhDgR3ntMOv83DIlZlEl0tzrPqvSBJ9foX3/4mHesdnkSGozV7kAIhKAqf8jZIac6ZVCsb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A74710-0868-436F-9AA6-C3E7E234E26F}" type="datetimeFigureOut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9E0306-EE47-449E-8095-B5B9B9B2947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22393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341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46234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28069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8697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79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4864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17486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1951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08073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35075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7245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7694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6555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993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9E0306-EE47-449E-8095-B5B9B9B2947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2872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7267E-54B9-4F73-A521-BF3BF1F65B13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00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48EF5-924C-4665-AA9C-53B555F61DD8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51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64C51-949F-4E1E-9936-E0606A287D3F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50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6405D-490A-480F-AF6C-DA08D4738E69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45FFB-4C7D-47E8-A5EB-C97327001C96}" type="datetime1">
              <a:rPr lang="fr-FR" smtClean="0"/>
              <a:t>22/03/2021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625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7E260F-7EAA-4001-A6F5-133CB12ECC83}" type="datetime1">
              <a:rPr lang="fr-FR" smtClean="0"/>
              <a:t>22/03/2021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1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902B1A-0635-4FFD-8099-01AE3E1B43DB}" type="datetime1">
              <a:rPr lang="fr-FR" smtClean="0"/>
              <a:t>22/03/2021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3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A3B73D-D85E-45FD-9CFD-BFF9D43A0AB1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07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8EE7AF-7B0F-4E6E-8D9E-BA540077FEC6}" type="datetime1">
              <a:rPr lang="fr-FR" smtClean="0"/>
              <a:t>22/03/2021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267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7FED2D-B899-410C-9F16-1A85F13EB86E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6970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02CA3-B3CC-4FDE-9CA1-34C1201C1015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070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C48-9C62-4CCA-8817-CE594F941410}" type="datetime1">
              <a:rPr lang="fr-FR" smtClean="0"/>
              <a:t>22/03/2021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Mauricette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E002BC-87B3-456F-B911-BF132AB06F5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81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2003217"/>
            <a:ext cx="882504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1603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wedge/>
        <p:sndAc>
          <p:stSnd>
            <p:snd r:embed="rId3" name="Franck  Michael  -  Il  est  toujours  question  d'amour.wav"/>
          </p:stSnd>
        </p:sndAc>
      </p:transition>
    </mc:Choice>
    <mc:Fallback>
      <p:transition spd="slow" advTm="11000">
        <p:wedge/>
        <p:sndAc>
          <p:stSnd>
            <p:snd r:embed="rId3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2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4343" y="763016"/>
            <a:ext cx="9492343" cy="531571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9852" y="770913"/>
            <a:ext cx="9492295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32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369" r="283" b="14590"/>
          <a:stretch/>
        </p:blipFill>
        <p:spPr>
          <a:xfrm>
            <a:off x="901148" y="755374"/>
            <a:ext cx="10442714" cy="529357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83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391" y="752475"/>
            <a:ext cx="10535951" cy="535305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06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904" y="477079"/>
            <a:ext cx="10363200" cy="582930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5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645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896" y="688576"/>
            <a:ext cx="10509446" cy="534835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6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19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43" t="248" r="1917" b="309"/>
          <a:stretch/>
        </p:blipFill>
        <p:spPr>
          <a:xfrm>
            <a:off x="914400" y="715617"/>
            <a:ext cx="10429461" cy="5327374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7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18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887" y="609600"/>
            <a:ext cx="10562455" cy="5565913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8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40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892" y="726661"/>
            <a:ext cx="10707758" cy="5353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9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50191" y="2967335"/>
            <a:ext cx="8491620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ben il n’a rien lui ?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9243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148" y="623360"/>
            <a:ext cx="10496193" cy="5618742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10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96476" y="2341772"/>
            <a:ext cx="939904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Même en étant en Italie il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ne l’a pas attrapé ?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744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5218" y="764275"/>
            <a:ext cx="10630794" cy="5315397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11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8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95" t="2997" r="3295" b="24067"/>
          <a:stretch/>
        </p:blipFill>
        <p:spPr>
          <a:xfrm>
            <a:off x="859810" y="736980"/>
            <a:ext cx="10537532" cy="5363106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12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062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049" y="508001"/>
            <a:ext cx="10363960" cy="5791200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13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998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557" b="27764"/>
          <a:stretch/>
        </p:blipFill>
        <p:spPr>
          <a:xfrm>
            <a:off x="928002" y="759419"/>
            <a:ext cx="10469340" cy="5310635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14</a:t>
            </a:fld>
            <a:endParaRPr lang="fr-FR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631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</p:transition>
    </mc:Choice>
    <mc:Fallback xmlns=""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C000"/>
            </a:gs>
            <a:gs pos="0">
              <a:schemeClr val="accent1">
                <a:lumMod val="45000"/>
                <a:lumOff val="55000"/>
              </a:schemeClr>
            </a:gs>
            <a:gs pos="71000">
              <a:srgbClr val="C00000"/>
            </a:gs>
            <a:gs pos="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7657" y="508001"/>
            <a:ext cx="10900229" cy="5791200"/>
          </a:xfrm>
          <a:prstGeom prst="round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FF00"/>
                </a:gs>
                <a:gs pos="94000">
                  <a:srgbClr val="C0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9987" y="991428"/>
            <a:ext cx="4772025" cy="4762500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62429" y="6492873"/>
            <a:ext cx="2743200" cy="365125"/>
          </a:xfrm>
        </p:spPr>
        <p:txBody>
          <a:bodyPr/>
          <a:lstStyle/>
          <a:p>
            <a:fld id="{14EF1AF5-2FB1-456C-BEC1-178F23868DD0}" type="datetime1">
              <a:rPr lang="fr-FR" sz="1800" b="1" smtClean="0">
                <a:solidFill>
                  <a:srgbClr val="FF0000"/>
                </a:solidFill>
              </a:rPr>
              <a:t>22/03/2021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60371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</a:rPr>
              <a:t>PPS   Mauricette   2021</a:t>
            </a:r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142" y="6492874"/>
            <a:ext cx="2743200" cy="365125"/>
          </a:xfrm>
        </p:spPr>
        <p:txBody>
          <a:bodyPr/>
          <a:lstStyle/>
          <a:p>
            <a:fld id="{CEE002BC-87B3-456F-B911-BF132AB06F53}" type="slidenum">
              <a:rPr lang="fr-FR" sz="1800" b="1" smtClean="0">
                <a:solidFill>
                  <a:srgbClr val="FF0000"/>
                </a:solidFill>
              </a:rPr>
              <a:t>15</a:t>
            </a:fld>
            <a:endParaRPr lang="fr-FR" sz="1800" b="1" dirty="0">
              <a:solidFill>
                <a:srgbClr val="FF0000"/>
              </a:solidFill>
            </a:endParaRPr>
          </a:p>
        </p:txBody>
      </p:sp>
      <p:sp>
        <p:nvSpPr>
          <p:cNvPr id="3" name="Ellipse 2"/>
          <p:cNvSpPr/>
          <p:nvPr/>
        </p:nvSpPr>
        <p:spPr>
          <a:xfrm>
            <a:off x="3709987" y="1109272"/>
            <a:ext cx="4772025" cy="4644656"/>
          </a:xfrm>
          <a:prstGeom prst="ellipse">
            <a:avLst/>
          </a:prstGeom>
          <a:noFill/>
          <a:ln w="254000">
            <a:gradFill flip="none" rotWithShape="1">
              <a:gsLst>
                <a:gs pos="34000">
                  <a:srgbClr val="0070C0"/>
                </a:gs>
                <a:gs pos="47000">
                  <a:srgbClr val="00B050"/>
                </a:gs>
                <a:gs pos="91000">
                  <a:srgbClr val="FF0000"/>
                </a:gs>
                <a:gs pos="100000">
                  <a:srgbClr val="FFFF00"/>
                </a:gs>
              </a:gsLst>
              <a:path path="rect">
                <a:fillToRect l="100000" t="100000"/>
              </a:path>
              <a:tileRect r="-100000" b="-10000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5249" y="2003217"/>
            <a:ext cx="882504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Les Délires Belge</a:t>
            </a:r>
          </a:p>
          <a:p>
            <a:pPr algn="ctr"/>
            <a:r>
              <a:rPr lang="fr-FR" sz="96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une fois</a:t>
            </a:r>
            <a:endParaRPr lang="fr-FR" sz="96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567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wedge/>
        <p:sndAc>
          <p:stSnd loop="1">
            <p:snd r:embed="rId3" name="Franck  Michael  -  Il  est  toujours  question  d'amour.wav"/>
          </p:stSnd>
        </p:sndAc>
      </p:transition>
    </mc:Choice>
    <mc:Fallback xmlns="">
      <p:transition spd="slow" advTm="11000">
        <p:wedge/>
        <p:sndAc>
          <p:stSnd loop="1">
            <p:snd r:embed="rId5" name="Franck  Michael  -  Il  est  toujours  question  d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121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Mauricette</dc:creator>
  <cp:lastModifiedBy>Alain</cp:lastModifiedBy>
  <cp:revision>10</cp:revision>
  <dcterms:created xsi:type="dcterms:W3CDTF">2021-03-22T16:43:26Z</dcterms:created>
  <dcterms:modified xsi:type="dcterms:W3CDTF">2021-03-22T19:08:29Z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