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483" r:id="rId2"/>
    <p:sldId id="456" r:id="rId3"/>
    <p:sldId id="457" r:id="rId4"/>
    <p:sldId id="484" r:id="rId5"/>
    <p:sldId id="48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E4C"/>
    <a:srgbClr val="152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69245" autoAdjust="0"/>
  </p:normalViewPr>
  <p:slideViewPr>
    <p:cSldViewPr snapToGrid="0">
      <p:cViewPr varScale="1">
        <p:scale>
          <a:sx n="79" d="100"/>
          <a:sy n="79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3C82-C1A5-4CB6-9423-06CCE151FBA5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7E16-24C2-4BCE-AAAD-3DF6B46F0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0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7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6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07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9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42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80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5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7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4B3B5-5DCE-4C46-BD8E-2ECEEB5CD4B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BEAB-D520-447B-9938-B120B484C1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7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350B1-956A-4626-9524-81E01EF6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 cas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3C50A-B339-467C-85E5-F18392559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51048" cy="4351338"/>
          </a:xfrm>
        </p:spPr>
        <p:txBody>
          <a:bodyPr/>
          <a:lstStyle/>
          <a:p>
            <a:r>
              <a:rPr lang="fr-FR" dirty="0"/>
              <a:t>Dans la salle de pause, Eustache prépare son thé et échappe la bouilloire chaude.</a:t>
            </a:r>
          </a:p>
        </p:txBody>
      </p:sp>
      <p:pic>
        <p:nvPicPr>
          <p:cNvPr id="6" name="Image 5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4E9FE03A-B0D3-4F69-9FD5-D0EA0A02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0" y="533400"/>
            <a:ext cx="7693152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F4E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847236" y="188640"/>
            <a:ext cx="7622964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522E4C"/>
                </a:solidFill>
                <a:latin typeface="Book Antiqua" panose="02040602050305030304" pitchFamily="18" charset="0"/>
              </a:rPr>
              <a:t>La victime se plaint de brûlures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3" y="188641"/>
            <a:ext cx="1158348" cy="115834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470027"/>
            <a:ext cx="6876752" cy="50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47236" y="1392913"/>
            <a:ext cx="7849165" cy="5199924"/>
          </a:xfrm>
          <a:prstGeom prst="rect">
            <a:avLst/>
          </a:prstGeom>
          <a:solidFill>
            <a:srgbClr val="522E4C"/>
          </a:solidFill>
        </p:spPr>
        <p:txBody>
          <a:bodyPr wrap="square" rtlCol="0">
            <a:noAutofit/>
          </a:bodyPr>
          <a:lstStyle/>
          <a:p>
            <a:pPr algn="ctr"/>
            <a:endParaRPr lang="fr-FR" sz="4800" dirty="0">
              <a:solidFill>
                <a:srgbClr val="522E4C"/>
              </a:solidFill>
              <a:latin typeface="Book Antiqua" panose="02040602050305030304" pitchFamily="18" charset="0"/>
            </a:endParaRPr>
          </a:p>
          <a:p>
            <a:pPr algn="ctr"/>
            <a:endParaRPr lang="fr-FR" sz="4800" dirty="0">
              <a:solidFill>
                <a:srgbClr val="522E4C"/>
              </a:solidFill>
              <a:latin typeface="Book Antiqua" panose="02040602050305030304" pitchFamily="18" charset="0"/>
            </a:endParaRPr>
          </a:p>
          <a:p>
            <a:pPr algn="ctr"/>
            <a:r>
              <a:rPr lang="fr-FR" sz="4800" dirty="0">
                <a:solidFill>
                  <a:schemeClr val="bg1"/>
                </a:solidFill>
                <a:latin typeface="Book Antiqua" panose="02040602050305030304" pitchFamily="18" charset="0"/>
              </a:rPr>
              <a:t>RESULTAT A ATTEINDRE:</a:t>
            </a:r>
          </a:p>
          <a:p>
            <a:pPr algn="ctr"/>
            <a:r>
              <a:rPr lang="fr-FR" sz="4800" dirty="0">
                <a:solidFill>
                  <a:schemeClr val="bg1"/>
                </a:solidFill>
                <a:latin typeface="Book Antiqua" panose="02040602050305030304" pitchFamily="18" charset="0"/>
              </a:rPr>
              <a:t>EVITER L’AGGRAVATION DE LA BRÛLURE</a:t>
            </a:r>
          </a:p>
        </p:txBody>
      </p:sp>
    </p:spTree>
    <p:extLst>
      <p:ext uri="{BB962C8B-B14F-4D97-AF65-F5344CB8AC3E}">
        <p14:creationId xmlns:p14="http://schemas.microsoft.com/office/powerpoint/2010/main" val="23429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F4E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22960" y="188640"/>
            <a:ext cx="754724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522E4C"/>
                </a:solidFill>
                <a:latin typeface="Book Antiqua" panose="02040602050305030304" pitchFamily="18" charset="0"/>
              </a:rPr>
              <a:t>La victime se plaint de brûlures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2960" y="1375189"/>
            <a:ext cx="8003232" cy="106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3600" u="sng" dirty="0">
              <a:solidFill>
                <a:srgbClr val="522E4C"/>
              </a:solidFill>
              <a:latin typeface="Book Antiqua" panose="02040602050305030304" pitchFamily="18" charset="0"/>
              <a:ea typeface="ＭＳ Ｐゴシック" pitchFamily="34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19" y="232187"/>
            <a:ext cx="1158348" cy="1158348"/>
          </a:xfrm>
          <a:prstGeom prst="rect">
            <a:avLst/>
          </a:prstGeom>
        </p:spPr>
      </p:pic>
      <p:pic>
        <p:nvPicPr>
          <p:cNvPr id="4" name="Image 3" descr="Une image contenant fontaine&#10;&#10;Description générée automatiquement">
            <a:extLst>
              <a:ext uri="{FF2B5EF4-FFF2-40B4-BE49-F238E27FC236}">
                <a16:creationId xmlns:a16="http://schemas.microsoft.com/office/drawing/2014/main" id="{E0164E3C-9571-48E6-9710-6D4D34B5B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88" y="1593243"/>
            <a:ext cx="7447624" cy="5264757"/>
          </a:xfrm>
          <a:prstGeom prst="rect">
            <a:avLst/>
          </a:prstGeom>
        </p:spPr>
      </p:pic>
      <p:pic>
        <p:nvPicPr>
          <p:cNvPr id="11" name="Image 10" descr="Une image contenant noir&#10;&#10;Description générée automatiquement">
            <a:extLst>
              <a:ext uri="{FF2B5EF4-FFF2-40B4-BE49-F238E27FC236}">
                <a16:creationId xmlns:a16="http://schemas.microsoft.com/office/drawing/2014/main" id="{73689FF7-BB0A-4C9C-BD1C-717E29315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92" y="3029932"/>
            <a:ext cx="2205923" cy="23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6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F4E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22960" y="188640"/>
            <a:ext cx="754724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522E4C"/>
                </a:solidFill>
                <a:latin typeface="Book Antiqua" panose="02040602050305030304" pitchFamily="18" charset="0"/>
              </a:rPr>
              <a:t>La victime se plaint de brûlures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2960" y="1375189"/>
            <a:ext cx="8003232" cy="106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3600" u="sng" dirty="0">
              <a:solidFill>
                <a:srgbClr val="522E4C"/>
              </a:solidFill>
              <a:latin typeface="Book Antiqua" panose="02040602050305030304" pitchFamily="18" charset="0"/>
              <a:ea typeface="ＭＳ Ｐゴシック" pitchFamily="34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19" y="232187"/>
            <a:ext cx="1158348" cy="11583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57AFFB0-3E11-4635-A540-A6C8678AB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29" y="1584960"/>
            <a:ext cx="7459341" cy="5273040"/>
          </a:xfrm>
          <a:prstGeom prst="rect">
            <a:avLst/>
          </a:prstGeom>
        </p:spPr>
      </p:pic>
      <p:pic>
        <p:nvPicPr>
          <p:cNvPr id="10" name="Image 9" descr="Une image contenant noir&#10;&#10;Description générée automatiquement">
            <a:extLst>
              <a:ext uri="{FF2B5EF4-FFF2-40B4-BE49-F238E27FC236}">
                <a16:creationId xmlns:a16="http://schemas.microsoft.com/office/drawing/2014/main" id="{0A49AAC8-8274-4878-AE67-2517A1572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92" y="3025791"/>
            <a:ext cx="2205923" cy="23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F4E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22960" y="188640"/>
            <a:ext cx="7547240" cy="1143000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522E4C"/>
                </a:solidFill>
                <a:latin typeface="Book Antiqua" panose="02040602050305030304" pitchFamily="18" charset="0"/>
              </a:rPr>
              <a:t>La victime se plaint de brûlures</a:t>
            </a:r>
            <a:endParaRPr lang="fr-FR" sz="3600" b="1" dirty="0">
              <a:solidFill>
                <a:srgbClr val="522E4C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2960" y="1375189"/>
            <a:ext cx="8003232" cy="106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3600" u="sng" dirty="0">
              <a:solidFill>
                <a:srgbClr val="522E4C"/>
              </a:solidFill>
              <a:latin typeface="Book Antiqua" panose="02040602050305030304" pitchFamily="18" charset="0"/>
              <a:ea typeface="ＭＳ Ｐゴシック" pitchFamily="34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19" y="232187"/>
            <a:ext cx="1158348" cy="11583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9A939A-0386-4AA1-8242-02DAB649B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76" y="1619099"/>
            <a:ext cx="7411048" cy="5238901"/>
          </a:xfrm>
          <a:prstGeom prst="rect">
            <a:avLst/>
          </a:prstGeom>
        </p:spPr>
      </p:pic>
      <p:pic>
        <p:nvPicPr>
          <p:cNvPr id="8" name="Image 7" descr="Une image contenant noir&#10;&#10;Description générée automatiquement">
            <a:extLst>
              <a:ext uri="{FF2B5EF4-FFF2-40B4-BE49-F238E27FC236}">
                <a16:creationId xmlns:a16="http://schemas.microsoft.com/office/drawing/2014/main" id="{51AA5475-3153-4EEC-B3E1-C62B05DC8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92" y="3042860"/>
            <a:ext cx="2205923" cy="23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52</Words>
  <Application>Microsoft Office PowerPoint</Application>
  <PresentationFormat>Grand écran</PresentationFormat>
  <Paragraphs>10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 Theme</vt:lpstr>
      <vt:lpstr>Etude de cas</vt:lpstr>
      <vt:lpstr>La victime se plaint de brûlures</vt:lpstr>
      <vt:lpstr>La victime se plaint de brûlures</vt:lpstr>
      <vt:lpstr>La victime se plaint de brûlures</vt:lpstr>
      <vt:lpstr>La victime se plaint de brûlures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Bernat conseil et formation</dc:creator>
  <cp:lastModifiedBy>cyril beucher</cp:lastModifiedBy>
  <cp:revision>57</cp:revision>
  <dcterms:created xsi:type="dcterms:W3CDTF">2018-08-22T09:39:57Z</dcterms:created>
  <dcterms:modified xsi:type="dcterms:W3CDTF">2021-06-16T14:25:56Z</dcterms:modified>
</cp:coreProperties>
</file>