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tWnhusmDCsmK9/LPiZoFg==" hashData="fk8XprtcCJLSe++5HfOLBVrWkkwTgDpJEJoiO0U0wpGxkOiwT1rQycaeyNkzltxNaoxrYHzUU75S9svTT6Mch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15/04/2019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5579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9623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87947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8267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40256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5830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8708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30476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46463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7528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4857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40498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5356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15/04/2019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15/04/2019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15/04/2019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15/04/2019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15/04/2019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15/04/2019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15/04/2019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15/04/2019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15/04/2019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15/04/2019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15/04/2019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15/04/2019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980129" y="2170464"/>
            <a:ext cx="8231741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atin typeface="Brush Script MT" panose="03060802040406070304" pitchFamily="66" charset="0"/>
              </a:rPr>
              <a:t>Proverbes </a:t>
            </a:r>
            <a:r>
              <a:rPr lang="fr-FR" sz="8000" b="1" dirty="0">
                <a:latin typeface="Brush Script MT" panose="03060802040406070304" pitchFamily="66" charset="0"/>
              </a:rPr>
              <a:t>un peu </a:t>
            </a:r>
            <a:r>
              <a:rPr lang="fr-FR" sz="8000" b="1" dirty="0" smtClean="0">
                <a:latin typeface="Brush Script MT" panose="03060802040406070304" pitchFamily="66" charset="0"/>
              </a:rPr>
              <a:t>débiles</a:t>
            </a:r>
          </a:p>
          <a:p>
            <a:r>
              <a:rPr lang="fr-FR" sz="8000" b="1" dirty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par Lande N°9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  <p:sndAc>
          <p:stSnd loop="1">
            <p:snd r:embed="rId3" name="Et on se marre .wav"/>
          </p:stSnd>
        </p:sndAc>
      </p:transition>
    </mc:Choice>
    <mc:Fallback xmlns="">
      <p:transition spd="slow" advTm="13000">
        <p:circle/>
        <p:sndAc>
          <p:stSnd loop="1">
            <p:snd r:embed="rId5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90108" y="1273070"/>
            <a:ext cx="923676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</a:t>
            </a:r>
            <a:r>
              <a:rPr lang="fr-FR" sz="8800" b="1" dirty="0">
                <a:latin typeface="Brush Script MT" panose="03060802040406070304" pitchFamily="66" charset="0"/>
              </a:rPr>
              <a:t>proverbes un peu débiles mais tellement drôles que vous allez les adopter</a:t>
            </a: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0052" y="1185579"/>
            <a:ext cx="100318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atin typeface="Brush Script MT" panose="03060802040406070304" pitchFamily="66" charset="0"/>
              </a:rPr>
              <a:t>La langue française est pleine de richesses. Parmi elles, il y a des dizaines d’expressions que nous connaissons tous. « Faut pas pousser mémé dans les orties » , « C’est pas au singe qu’on apprend à faire la grimace« … Mais il y a aussi énormément de proverbes un peu idiots mais souvent très drôles. </a:t>
            </a:r>
            <a:r>
              <a:rPr lang="fr-FR" sz="3600" b="1" dirty="0" smtClean="0">
                <a:latin typeface="Brush Script MT" panose="03060802040406070304" pitchFamily="66" charset="0"/>
              </a:rPr>
              <a:t>La Punaise </a:t>
            </a:r>
            <a:r>
              <a:rPr lang="fr-FR" sz="3600" b="1" dirty="0">
                <a:latin typeface="Brush Script MT" panose="03060802040406070304" pitchFamily="66" charset="0"/>
              </a:rPr>
              <a:t>se charge de les regrouper sur son site Internet et en fouillant, on trouve quelques pépites. Vous aimez les dictons et proverbes à la con ? Vous allez être servi.</a:t>
            </a:r>
          </a:p>
        </p:txBody>
      </p:sp>
    </p:spTree>
    <p:extLst>
      <p:ext uri="{BB962C8B-B14F-4D97-AF65-F5344CB8AC3E}">
        <p14:creationId xmlns:p14="http://schemas.microsoft.com/office/powerpoint/2010/main" val="229382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49613" y="2986072"/>
            <a:ext cx="631775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On est pas là pour être ici.</a:t>
            </a:r>
          </a:p>
        </p:txBody>
      </p:sp>
    </p:spTree>
    <p:extLst>
      <p:ext uri="{BB962C8B-B14F-4D97-AF65-F5344CB8AC3E}">
        <p14:creationId xmlns:p14="http://schemas.microsoft.com/office/powerpoint/2010/main" val="666982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60491" y="1762402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Quand un connard veut sauter du quarantième étage, laissez-le faire, il ne recommencera pas.</a:t>
            </a:r>
          </a:p>
        </p:txBody>
      </p:sp>
    </p:spTree>
    <p:extLst>
      <p:ext uri="{BB962C8B-B14F-4D97-AF65-F5344CB8AC3E}">
        <p14:creationId xmlns:p14="http://schemas.microsoft.com/office/powerpoint/2010/main" val="3580160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60491" y="1617781"/>
            <a:ext cx="6096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Les femmes sont nées sans testicules car Dieu savait déjà qu'elles avaient des couilles.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3894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455087" y="2967335"/>
            <a:ext cx="730680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L'âge légal vient avec les poils.</a:t>
            </a:r>
          </a:p>
        </p:txBody>
      </p:sp>
    </p:spTree>
    <p:extLst>
      <p:ext uri="{BB962C8B-B14F-4D97-AF65-F5344CB8AC3E}">
        <p14:creationId xmlns:p14="http://schemas.microsoft.com/office/powerpoint/2010/main" val="339147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04813" y="2551837"/>
            <a:ext cx="8607356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Si deux sourds sont amis, c'est </a:t>
            </a:r>
            <a:r>
              <a:rPr lang="fr-FR" sz="5400" b="1" dirty="0" smtClean="0">
                <a:latin typeface="Brush Script MT" panose="03060802040406070304" pitchFamily="66" charset="0"/>
              </a:rPr>
              <a:t>qu'ils</a:t>
            </a:r>
          </a:p>
          <a:p>
            <a:r>
              <a:rPr lang="fr-FR" sz="5400" b="1" dirty="0"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atin typeface="Brush Script MT" panose="03060802040406070304" pitchFamily="66" charset="0"/>
              </a:rPr>
              <a:t>           </a:t>
            </a:r>
            <a:r>
              <a:rPr lang="fr-FR" sz="5400" b="1" dirty="0">
                <a:latin typeface="Brush Script MT" panose="03060802040406070304" pitchFamily="66" charset="0"/>
              </a:rPr>
              <a:t>s'entendent bien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89561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0" y="1762402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Dans certains océans on a du mal à apercevoir des mammifères marins, ils se cachalots.</a:t>
            </a:r>
          </a:p>
        </p:txBody>
      </p:sp>
    </p:spTree>
    <p:extLst>
      <p:ext uri="{BB962C8B-B14F-4D97-AF65-F5344CB8AC3E}">
        <p14:creationId xmlns:p14="http://schemas.microsoft.com/office/powerpoint/2010/main" val="242706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0" y="1623903"/>
            <a:ext cx="6096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Mieux vaut emmancher un marteau que se faire emmancher avec un marteau.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16604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95632" y="2928816"/>
            <a:ext cx="620073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Le chaton, le rasoir aussi.</a:t>
            </a:r>
          </a:p>
        </p:txBody>
      </p:sp>
    </p:spTree>
    <p:extLst>
      <p:ext uri="{BB962C8B-B14F-4D97-AF65-F5344CB8AC3E}">
        <p14:creationId xmlns:p14="http://schemas.microsoft.com/office/powerpoint/2010/main" val="1691217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44751" y="2986072"/>
            <a:ext cx="952748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Il n'y a qu'ensemble qu'on sera plusieurs.</a:t>
            </a:r>
          </a:p>
        </p:txBody>
      </p:sp>
    </p:spTree>
    <p:extLst>
      <p:ext uri="{BB962C8B-B14F-4D97-AF65-F5344CB8AC3E}">
        <p14:creationId xmlns:p14="http://schemas.microsoft.com/office/powerpoint/2010/main" val="1485276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16052" y="2690575"/>
            <a:ext cx="7984878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Une poule ça pond, mais un </a:t>
            </a:r>
            <a:r>
              <a:rPr lang="fr-FR" sz="5400" b="1" dirty="0" smtClean="0">
                <a:latin typeface="Brush Script MT" panose="03060802040406070304" pitchFamily="66" charset="0"/>
              </a:rPr>
              <a:t>poulet</a:t>
            </a:r>
          </a:p>
          <a:p>
            <a:r>
              <a:rPr lang="fr-FR" sz="5400" b="1" dirty="0" smtClean="0">
                <a:latin typeface="Brush Script MT" panose="03060802040406070304" pitchFamily="66" charset="0"/>
              </a:rPr>
              <a:t>            chapon </a:t>
            </a:r>
            <a:r>
              <a:rPr lang="fr-FR" sz="5400" b="1" dirty="0">
                <a:latin typeface="Brush Script MT" panose="03060802040406070304" pitchFamily="66" charset="0"/>
              </a:rPr>
              <a:t>aussi !</a:t>
            </a:r>
          </a:p>
        </p:txBody>
      </p:sp>
    </p:spTree>
    <p:extLst>
      <p:ext uri="{BB962C8B-B14F-4D97-AF65-F5344CB8AC3E}">
        <p14:creationId xmlns:p14="http://schemas.microsoft.com/office/powerpoint/2010/main" val="3906032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06236" y="2888897"/>
            <a:ext cx="997952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Femme épilée n'est jamais de mauvais poil.</a:t>
            </a:r>
          </a:p>
        </p:txBody>
      </p:sp>
    </p:spTree>
    <p:extLst>
      <p:ext uri="{BB962C8B-B14F-4D97-AF65-F5344CB8AC3E}">
        <p14:creationId xmlns:p14="http://schemas.microsoft.com/office/powerpoint/2010/main" val="1006631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960560" y="1338261"/>
            <a:ext cx="8520281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000" b="1" dirty="0" smtClean="0">
                <a:latin typeface="Brush Script MT" panose="03060802040406070304" pitchFamily="66" charset="0"/>
              </a:rPr>
              <a:t> </a:t>
            </a:r>
            <a:r>
              <a:rPr lang="fr-FR" sz="8000" b="1" dirty="0">
                <a:latin typeface="Brush Script MT" panose="03060802040406070304" pitchFamily="66" charset="0"/>
              </a:rPr>
              <a:t>P</a:t>
            </a:r>
            <a:r>
              <a:rPr lang="fr-FR" sz="8000" b="1" dirty="0" smtClean="0">
                <a:latin typeface="Brush Script MT" panose="03060802040406070304" pitchFamily="66" charset="0"/>
              </a:rPr>
              <a:t>roverbes </a:t>
            </a:r>
            <a:r>
              <a:rPr lang="fr-FR" sz="8000" b="1" dirty="0">
                <a:latin typeface="Brush Script MT" panose="03060802040406070304" pitchFamily="66" charset="0"/>
              </a:rPr>
              <a:t>un peu </a:t>
            </a:r>
            <a:r>
              <a:rPr lang="fr-FR" sz="8000" b="1" dirty="0" smtClean="0">
                <a:latin typeface="Brush Script MT" panose="03060802040406070304" pitchFamily="66" charset="0"/>
              </a:rPr>
              <a:t>débiles</a:t>
            </a:r>
          </a:p>
          <a:p>
            <a:r>
              <a:rPr lang="fr-FR" sz="8000" b="1" dirty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 par Lande N°9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38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166</TotalTime>
  <Words>492</Words>
  <Application>Microsoft Office PowerPoint</Application>
  <PresentationFormat>Grand écran</PresentationFormat>
  <Paragraphs>95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33</cp:revision>
  <dcterms:created xsi:type="dcterms:W3CDTF">2019-02-26T12:55:36Z</dcterms:created>
  <dcterms:modified xsi:type="dcterms:W3CDTF">2019-04-15T16:06:19Z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