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Rt+UA4yfa6fba8TJZ7OGA==" hashData="szGeZ56Bc1HJHPuIGYOPMYdiQfr1edDvPHwCIRbZmdouXpZqdDc5yN0JDGlTNritZtTAMl0rhle3Kie2OkAA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16/04/2019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55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962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7947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826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0256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830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70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047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6463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7528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485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498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535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16/04/2019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16/04/2019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16/04/2019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16/04/2019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16/04/2019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16/04/2019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16/04/2019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80129" y="2170464"/>
            <a:ext cx="823174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Proverbes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N°10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90108" y="1273070"/>
            <a:ext cx="923676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>
                <a:latin typeface="Brush Script MT" panose="03060802040406070304" pitchFamily="66" charset="0"/>
              </a:rPr>
              <a:t>proverbes un peu débiles mais tellement drôles que vous allez les adopter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052" y="1185579"/>
            <a:ext cx="10031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atin typeface="Brush Script MT" panose="03060802040406070304" pitchFamily="66" charset="0"/>
              </a:rPr>
              <a:t>La langue française est pleine de richesses. Parmi elles, il y a des dizaines d’expressions que nous connaissons tous. « Faut pas pousser mémé dans les orties » , « C’est pas au singe qu’on apprend à faire la grimace« … Mais il y a aussi énormément de proverbes un peu idiots mais souvent très drôles. </a:t>
            </a:r>
            <a:r>
              <a:rPr lang="fr-FR" sz="3600" b="1" dirty="0" smtClean="0">
                <a:latin typeface="Brush Script MT" panose="03060802040406070304" pitchFamily="66" charset="0"/>
              </a:rPr>
              <a:t>La Punaise </a:t>
            </a:r>
            <a:r>
              <a:rPr lang="fr-FR" sz="3600" b="1" dirty="0">
                <a:latin typeface="Brush Script MT" panose="03060802040406070304" pitchFamily="66" charset="0"/>
              </a:rPr>
              <a:t>se charge de les regrouper sur son site Internet et en fouillant, on trouve quelques pépites. Vous aimez les dictons et proverbes à la con ? Vous allez être servi.</a:t>
            </a:r>
          </a:p>
        </p:txBody>
      </p:sp>
    </p:spTree>
    <p:extLst>
      <p:ext uri="{BB962C8B-B14F-4D97-AF65-F5344CB8AC3E}">
        <p14:creationId xmlns:p14="http://schemas.microsoft.com/office/powerpoint/2010/main" val="22938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60317" y="2641902"/>
            <a:ext cx="749634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Pas besoin de couteau pour </a:t>
            </a:r>
            <a:r>
              <a:rPr lang="fr-FR" sz="5400" b="1" dirty="0" smtClean="0">
                <a:latin typeface="Brush Script MT" panose="03060802040406070304" pitchFamily="66" charset="0"/>
              </a:rPr>
              <a:t>avoir</a:t>
            </a: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un </a:t>
            </a:r>
            <a:r>
              <a:rPr lang="fr-FR" sz="5400" b="1" dirty="0">
                <a:latin typeface="Brush Script MT" panose="03060802040406070304" pitchFamily="66" charset="0"/>
              </a:rPr>
              <a:t>avis tranché </a:t>
            </a:r>
            <a:r>
              <a:rPr lang="fr-FR" sz="5400" b="1" dirty="0" smtClean="0">
                <a:latin typeface="Brush Script MT" panose="03060802040406070304" pitchFamily="66" charset="0"/>
              </a:rPr>
              <a:t>! 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98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21859" y="2570574"/>
            <a:ext cx="817326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Avant d'avoir du pain sur la table</a:t>
            </a:r>
            <a:r>
              <a:rPr lang="fr-FR" sz="5400" b="1" dirty="0" smtClean="0">
                <a:latin typeface="Brush Script MT" panose="03060802040406070304" pitchFamily="66" charset="0"/>
              </a:rPr>
              <a:t>,</a:t>
            </a: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</a:t>
            </a:r>
            <a:r>
              <a:rPr lang="fr-FR" sz="5400" b="1" dirty="0">
                <a:latin typeface="Brush Script MT" panose="03060802040406070304" pitchFamily="66" charset="0"/>
              </a:rPr>
              <a:t>on en a sur la planche.</a:t>
            </a:r>
          </a:p>
        </p:txBody>
      </p:sp>
    </p:spTree>
    <p:extLst>
      <p:ext uri="{BB962C8B-B14F-4D97-AF65-F5344CB8AC3E}">
        <p14:creationId xmlns:p14="http://schemas.microsoft.com/office/powerpoint/2010/main" val="358016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346904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est plus facile de se laver les dents dans un verre à pied que de se laver les pieds dans un verre à dents.</a:t>
            </a:r>
          </a:p>
        </p:txBody>
      </p:sp>
    </p:spTree>
    <p:extLst>
      <p:ext uri="{BB962C8B-B14F-4D97-AF65-F5344CB8AC3E}">
        <p14:creationId xmlns:p14="http://schemas.microsoft.com/office/powerpoint/2010/main" val="27389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60491" y="1739577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L'amour c'est regarder ensemble dans la même direction, comme la levrette.</a:t>
            </a:r>
          </a:p>
        </p:txBody>
      </p:sp>
    </p:spTree>
    <p:extLst>
      <p:ext uri="{BB962C8B-B14F-4D97-AF65-F5344CB8AC3E}">
        <p14:creationId xmlns:p14="http://schemas.microsoft.com/office/powerpoint/2010/main" val="339147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23618" y="2593399"/>
            <a:ext cx="796974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Pourquoi reporter à demain ce qui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    peut </a:t>
            </a:r>
            <a:r>
              <a:rPr lang="fr-FR" sz="5400" b="1" dirty="0">
                <a:latin typeface="Brush Script MT" panose="03060802040406070304" pitchFamily="66" charset="0"/>
              </a:rPr>
              <a:t>être fait par un </a:t>
            </a:r>
            <a:r>
              <a:rPr lang="fr-FR" sz="5400" b="1" dirty="0" smtClean="0">
                <a:latin typeface="Brush Script MT" panose="03060802040406070304" pitchFamily="66" charset="0"/>
              </a:rPr>
              <a:t>autre</a:t>
            </a:r>
            <a:r>
              <a:rPr lang="fr-FR" sz="5400" b="1" dirty="0">
                <a:latin typeface="Brush Script MT" panose="030608020404060703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9561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23618" y="2473399"/>
            <a:ext cx="796974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Pourquoi reporter à demain ce qui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   peut </a:t>
            </a:r>
            <a:r>
              <a:rPr lang="fr-FR" sz="5400" b="1" dirty="0">
                <a:latin typeface="Brush Script MT" panose="03060802040406070304" pitchFamily="66" charset="0"/>
              </a:rPr>
              <a:t>être fait par un autre.</a:t>
            </a:r>
          </a:p>
        </p:txBody>
      </p:sp>
    </p:spTree>
    <p:extLst>
      <p:ext uri="{BB962C8B-B14F-4D97-AF65-F5344CB8AC3E}">
        <p14:creationId xmlns:p14="http://schemas.microsoft.com/office/powerpoint/2010/main" val="2427066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07881" y="2508909"/>
            <a:ext cx="915545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À chaque fois que je vois une autruche,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       je </a:t>
            </a:r>
            <a:r>
              <a:rPr lang="fr-FR" sz="5400" b="1" dirty="0">
                <a:latin typeface="Brush Script MT" panose="03060802040406070304" pitchFamily="66" charset="0"/>
              </a:rPr>
              <a:t>m'émeu.</a:t>
            </a:r>
          </a:p>
        </p:txBody>
      </p:sp>
    </p:spTree>
    <p:extLst>
      <p:ext uri="{BB962C8B-B14F-4D97-AF65-F5344CB8AC3E}">
        <p14:creationId xmlns:p14="http://schemas.microsoft.com/office/powerpoint/2010/main" val="411660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1957" y="2551837"/>
            <a:ext cx="909306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Dieu demanda au coca de coller depuis 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       le </a:t>
            </a:r>
            <a:r>
              <a:rPr lang="fr-FR" sz="5400" b="1" dirty="0">
                <a:latin typeface="Brush Script MT" panose="03060802040406070304" pitchFamily="66" charset="0"/>
              </a:rPr>
              <a:t>coca cola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9121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10354" y="2593399"/>
            <a:ext cx="839627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est difficile de dire qu'on est </a:t>
            </a:r>
            <a:r>
              <a:rPr lang="fr-FR" sz="5400" b="1" dirty="0" smtClean="0">
                <a:latin typeface="Brush Script MT" panose="03060802040406070304" pitchFamily="66" charset="0"/>
              </a:rPr>
              <a:t>muet</a:t>
            </a:r>
          </a:p>
          <a:p>
            <a:r>
              <a:rPr lang="fr-FR" sz="5400" b="1" dirty="0" smtClean="0">
                <a:latin typeface="Brush Script MT" panose="03060802040406070304" pitchFamily="66" charset="0"/>
              </a:rPr>
              <a:t>              sans </a:t>
            </a:r>
            <a:r>
              <a:rPr lang="fr-FR" sz="5400" b="1" dirty="0">
                <a:latin typeface="Brush Script MT" panose="03060802040406070304" pitchFamily="66" charset="0"/>
              </a:rPr>
              <a:t>mentir.</a:t>
            </a:r>
          </a:p>
        </p:txBody>
      </p:sp>
    </p:spTree>
    <p:extLst>
      <p:ext uri="{BB962C8B-B14F-4D97-AF65-F5344CB8AC3E}">
        <p14:creationId xmlns:p14="http://schemas.microsoft.com/office/powerpoint/2010/main" val="14852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68238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Toute personne qui a un père casse-pieds, n'a pas forcément une mère Caspienne.</a:t>
            </a:r>
          </a:p>
        </p:txBody>
      </p:sp>
    </p:spTree>
    <p:extLst>
      <p:ext uri="{BB962C8B-B14F-4D97-AF65-F5344CB8AC3E}">
        <p14:creationId xmlns:p14="http://schemas.microsoft.com/office/powerpoint/2010/main" val="390603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44150" y="2473399"/>
            <a:ext cx="852868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Si j'étais né avant mon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père,j'aurais</a:t>
            </a:r>
            <a:endParaRPr lang="fr-FR" sz="5400" b="1" dirty="0" smtClean="0">
              <a:latin typeface="Brush Script MT" panose="03060802040406070304" pitchFamily="66" charset="0"/>
            </a:endParaRPr>
          </a:p>
          <a:p>
            <a:r>
              <a:rPr lang="fr-FR" sz="5400" b="1" dirty="0"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atin typeface="Brush Script MT" panose="03060802040406070304" pitchFamily="66" charset="0"/>
              </a:rPr>
              <a:t>            pu </a:t>
            </a:r>
            <a:r>
              <a:rPr lang="fr-FR" sz="5400" b="1" dirty="0">
                <a:latin typeface="Brush Script MT" panose="03060802040406070304" pitchFamily="66" charset="0"/>
              </a:rPr>
              <a:t>être le sien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663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16/04/2019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60560" y="1338261"/>
            <a:ext cx="8520281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>
                <a:latin typeface="Brush Script MT" panose="03060802040406070304" pitchFamily="66" charset="0"/>
              </a:rPr>
              <a:t>P</a:t>
            </a:r>
            <a:r>
              <a:rPr lang="fr-FR" sz="8000" b="1" dirty="0" smtClean="0">
                <a:latin typeface="Brush Script MT" panose="03060802040406070304" pitchFamily="66" charset="0"/>
              </a:rPr>
              <a:t>roverbes </a:t>
            </a:r>
            <a:r>
              <a:rPr lang="fr-FR" sz="8000" b="1" dirty="0">
                <a:latin typeface="Brush Script MT" panose="03060802040406070304" pitchFamily="66" charset="0"/>
              </a:rPr>
              <a:t>un peu </a:t>
            </a:r>
            <a:r>
              <a:rPr lang="fr-FR" sz="8000" b="1" dirty="0" smtClean="0">
                <a:latin typeface="Brush Script MT" panose="03060802040406070304" pitchFamily="66" charset="0"/>
              </a:rPr>
              <a:t>débiles</a:t>
            </a:r>
          </a:p>
          <a:p>
            <a:r>
              <a:rPr lang="fr-FR" sz="8000" b="1" dirty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par Lande </a:t>
            </a:r>
            <a:r>
              <a:rPr lang="fr-FR" sz="8000" b="1" dirty="0" smtClean="0">
                <a:latin typeface="Brush Script MT" panose="03060802040406070304" pitchFamily="66" charset="0"/>
              </a:rPr>
              <a:t>N°10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8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526</Words>
  <Application>Microsoft Office PowerPoint</Application>
  <PresentationFormat>Grand écran</PresentationFormat>
  <Paragraphs>101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2019-02-26T12:55:36Z</dcterms:created>
  <dcterms:modified xsi:type="dcterms:W3CDTF">2019-04-16T15:07:57Z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