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9"/>
  </p:notesMasterIdLst>
  <p:sldIdLst>
    <p:sldId id="256" r:id="rId2"/>
    <p:sldId id="258" r:id="rId3"/>
    <p:sldId id="264" r:id="rId4"/>
    <p:sldId id="257" r:id="rId5"/>
    <p:sldId id="272" r:id="rId6"/>
    <p:sldId id="259" r:id="rId7"/>
    <p:sldId id="260" r:id="rId8"/>
    <p:sldId id="261" r:id="rId9"/>
    <p:sldId id="262" r:id="rId10"/>
    <p:sldId id="263" r:id="rId11"/>
    <p:sldId id="270" r:id="rId12"/>
    <p:sldId id="265" r:id="rId13"/>
    <p:sldId id="266" r:id="rId14"/>
    <p:sldId id="267" r:id="rId15"/>
    <p:sldId id="268" r:id="rId16"/>
    <p:sldId id="269" r:id="rId17"/>
    <p:sldId id="271" r:id="rId18"/>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d3pL5Vm2X1sJxJontArZXg==" hashData="60bDxInIzI/0XVyptZW/jO7wjptCH5m8jlfLL94v8IFHqLh1evgTtDzdWJy1jCTrCJHver0gH+yqzXU0SP5/m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45" autoAdjust="0"/>
    <p:restoredTop sz="94660"/>
  </p:normalViewPr>
  <p:slideViewPr>
    <p:cSldViewPr snapToGrid="0" showGuides="1">
      <p:cViewPr varScale="1">
        <p:scale>
          <a:sx n="78" d="100"/>
          <a:sy n="78"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3CF8D0B-FAF4-40D0-B51C-B162798C1713}" type="datetimeFigureOut">
              <a:rPr lang="fr-FR" smtClean="0"/>
              <a:t>25/08/2020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0A70B72-5BBF-4550-B002-1C746A28FD86}" type="slidenum">
              <a:rPr lang="fr-FR" smtClean="0"/>
              <a:t>‹N°›</a:t>
            </a:fld>
            <a:endParaRPr lang="fr-FR"/>
          </a:p>
        </p:txBody>
      </p:sp>
    </p:spTree>
    <p:extLst>
      <p:ext uri="{BB962C8B-B14F-4D97-AF65-F5344CB8AC3E}">
        <p14:creationId xmlns:p14="http://schemas.microsoft.com/office/powerpoint/2010/main" val="147687920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a:t>
            </a:fld>
            <a:endParaRPr lang="fr-FR"/>
          </a:p>
        </p:txBody>
      </p:sp>
    </p:spTree>
    <p:extLst>
      <p:ext uri="{BB962C8B-B14F-4D97-AF65-F5344CB8AC3E}">
        <p14:creationId xmlns:p14="http://schemas.microsoft.com/office/powerpoint/2010/main" val="19491958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2</a:t>
            </a:fld>
            <a:endParaRPr lang="fr-FR"/>
          </a:p>
        </p:txBody>
      </p:sp>
    </p:spTree>
    <p:extLst>
      <p:ext uri="{BB962C8B-B14F-4D97-AF65-F5344CB8AC3E}">
        <p14:creationId xmlns:p14="http://schemas.microsoft.com/office/powerpoint/2010/main" val="21470121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3</a:t>
            </a:fld>
            <a:endParaRPr lang="fr-FR"/>
          </a:p>
        </p:txBody>
      </p:sp>
    </p:spTree>
    <p:extLst>
      <p:ext uri="{BB962C8B-B14F-4D97-AF65-F5344CB8AC3E}">
        <p14:creationId xmlns:p14="http://schemas.microsoft.com/office/powerpoint/2010/main" val="39282266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4</a:t>
            </a:fld>
            <a:endParaRPr lang="fr-FR"/>
          </a:p>
        </p:txBody>
      </p:sp>
    </p:spTree>
    <p:extLst>
      <p:ext uri="{BB962C8B-B14F-4D97-AF65-F5344CB8AC3E}">
        <p14:creationId xmlns:p14="http://schemas.microsoft.com/office/powerpoint/2010/main" val="1796432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5</a:t>
            </a:fld>
            <a:endParaRPr lang="fr-FR"/>
          </a:p>
        </p:txBody>
      </p:sp>
    </p:spTree>
    <p:extLst>
      <p:ext uri="{BB962C8B-B14F-4D97-AF65-F5344CB8AC3E}">
        <p14:creationId xmlns:p14="http://schemas.microsoft.com/office/powerpoint/2010/main" val="137075514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6</a:t>
            </a:fld>
            <a:endParaRPr lang="fr-FR"/>
          </a:p>
        </p:txBody>
      </p:sp>
    </p:spTree>
    <p:extLst>
      <p:ext uri="{BB962C8B-B14F-4D97-AF65-F5344CB8AC3E}">
        <p14:creationId xmlns:p14="http://schemas.microsoft.com/office/powerpoint/2010/main" val="41528573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7</a:t>
            </a:fld>
            <a:endParaRPr lang="fr-FR"/>
          </a:p>
        </p:txBody>
      </p:sp>
    </p:spTree>
    <p:extLst>
      <p:ext uri="{BB962C8B-B14F-4D97-AF65-F5344CB8AC3E}">
        <p14:creationId xmlns:p14="http://schemas.microsoft.com/office/powerpoint/2010/main" val="40742249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8</a:t>
            </a:fld>
            <a:endParaRPr lang="fr-FR"/>
          </a:p>
        </p:txBody>
      </p:sp>
    </p:spTree>
    <p:extLst>
      <p:ext uri="{BB962C8B-B14F-4D97-AF65-F5344CB8AC3E}">
        <p14:creationId xmlns:p14="http://schemas.microsoft.com/office/powerpoint/2010/main" val="1044989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9</a:t>
            </a:fld>
            <a:endParaRPr lang="fr-FR"/>
          </a:p>
        </p:txBody>
      </p:sp>
    </p:spTree>
    <p:extLst>
      <p:ext uri="{BB962C8B-B14F-4D97-AF65-F5344CB8AC3E}">
        <p14:creationId xmlns:p14="http://schemas.microsoft.com/office/powerpoint/2010/main" val="248424096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10</a:t>
            </a:fld>
            <a:endParaRPr lang="fr-FR"/>
          </a:p>
        </p:txBody>
      </p:sp>
    </p:spTree>
    <p:extLst>
      <p:ext uri="{BB962C8B-B14F-4D97-AF65-F5344CB8AC3E}">
        <p14:creationId xmlns:p14="http://schemas.microsoft.com/office/powerpoint/2010/main" val="382256638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11</a:t>
            </a:fld>
            <a:endParaRPr lang="fr-FR"/>
          </a:p>
        </p:txBody>
      </p:sp>
    </p:spTree>
    <p:extLst>
      <p:ext uri="{BB962C8B-B14F-4D97-AF65-F5344CB8AC3E}">
        <p14:creationId xmlns:p14="http://schemas.microsoft.com/office/powerpoint/2010/main" val="6910338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12</a:t>
            </a:fld>
            <a:endParaRPr lang="fr-FR"/>
          </a:p>
        </p:txBody>
      </p:sp>
    </p:spTree>
    <p:extLst>
      <p:ext uri="{BB962C8B-B14F-4D97-AF65-F5344CB8AC3E}">
        <p14:creationId xmlns:p14="http://schemas.microsoft.com/office/powerpoint/2010/main" val="20143600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13</a:t>
            </a:fld>
            <a:endParaRPr lang="fr-FR"/>
          </a:p>
        </p:txBody>
      </p:sp>
    </p:spTree>
    <p:extLst>
      <p:ext uri="{BB962C8B-B14F-4D97-AF65-F5344CB8AC3E}">
        <p14:creationId xmlns:p14="http://schemas.microsoft.com/office/powerpoint/2010/main" val="16933686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14</a:t>
            </a:fld>
            <a:endParaRPr lang="fr-FR"/>
          </a:p>
        </p:txBody>
      </p:sp>
    </p:spTree>
    <p:extLst>
      <p:ext uri="{BB962C8B-B14F-4D97-AF65-F5344CB8AC3E}">
        <p14:creationId xmlns:p14="http://schemas.microsoft.com/office/powerpoint/2010/main" val="298179052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15</a:t>
            </a:fld>
            <a:endParaRPr lang="fr-FR"/>
          </a:p>
        </p:txBody>
      </p:sp>
    </p:spTree>
    <p:extLst>
      <p:ext uri="{BB962C8B-B14F-4D97-AF65-F5344CB8AC3E}">
        <p14:creationId xmlns:p14="http://schemas.microsoft.com/office/powerpoint/2010/main" val="261380065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16</a:t>
            </a:fld>
            <a:endParaRPr lang="fr-FR"/>
          </a:p>
        </p:txBody>
      </p:sp>
    </p:spTree>
    <p:extLst>
      <p:ext uri="{BB962C8B-B14F-4D97-AF65-F5344CB8AC3E}">
        <p14:creationId xmlns:p14="http://schemas.microsoft.com/office/powerpoint/2010/main" val="243213722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F0A70B72-5BBF-4550-B002-1C746A28FD86}" type="slidenum">
              <a:rPr lang="fr-FR" smtClean="0"/>
              <a:t>17</a:t>
            </a:fld>
            <a:endParaRPr lang="fr-FR"/>
          </a:p>
        </p:txBody>
      </p:sp>
    </p:spTree>
    <p:extLst>
      <p:ext uri="{BB962C8B-B14F-4D97-AF65-F5344CB8AC3E}">
        <p14:creationId xmlns:p14="http://schemas.microsoft.com/office/powerpoint/2010/main" val="2007494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B6A6D962-F122-4896-BCDE-4B85286C8DF4}" type="datetime1">
              <a:rPr lang="fr-FR" smtClean="0"/>
              <a:t>25/08/2020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4013743316"/>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7AD0956-2C4C-47BF-91A4-B4DE993949CA}" type="datetime1">
              <a:rPr lang="fr-FR" smtClean="0"/>
              <a:t>25/08/2020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2254262954"/>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3B85EE1F-E5F0-4C24-99D4-D7B81BA8DCD7}" type="datetime1">
              <a:rPr lang="fr-FR" smtClean="0"/>
              <a:t>25/08/2020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1228487945"/>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1C3052F0-5567-4365-9CB6-7E36AAA42254}" type="datetime1">
              <a:rPr lang="fr-FR" smtClean="0"/>
              <a:t>25/08/2020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831976549"/>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DCD7E223-A5A6-459D-A921-98C6F3904073}" type="datetime1">
              <a:rPr lang="fr-FR" smtClean="0"/>
              <a:t>25/08/2020</a:t>
            </a:fld>
            <a:endParaRPr lang="fr-FR"/>
          </a:p>
        </p:txBody>
      </p:sp>
      <p:sp>
        <p:nvSpPr>
          <p:cNvPr id="8" name="Footer Placeholder 7"/>
          <p:cNvSpPr>
            <a:spLocks noGrp="1"/>
          </p:cNvSpPr>
          <p:nvPr>
            <p:ph type="ftr" sz="quarter" idx="11"/>
          </p:nvPr>
        </p:nvSpPr>
        <p:spPr/>
        <p:txBody>
          <a:bodyPr/>
          <a:lstStyle/>
          <a:p>
            <a:r>
              <a:rPr lang="fr-FR" smtClean="0"/>
              <a:t>PPS    Lande   2020</a:t>
            </a:r>
            <a:endParaRPr lang="fr-FR"/>
          </a:p>
        </p:txBody>
      </p:sp>
      <p:sp>
        <p:nvSpPr>
          <p:cNvPr id="9" name="Slide Number Placeholder 8"/>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744326443"/>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E209661B-072E-4A63-8DC5-8F894B7D1E0D}" type="datetime1">
              <a:rPr lang="fr-FR" smtClean="0"/>
              <a:t>25/08/2020</a:t>
            </a:fld>
            <a:endParaRPr lang="fr-FR"/>
          </a:p>
        </p:txBody>
      </p:sp>
      <p:sp>
        <p:nvSpPr>
          <p:cNvPr id="4" name="Footer Placeholder 3"/>
          <p:cNvSpPr>
            <a:spLocks noGrp="1"/>
          </p:cNvSpPr>
          <p:nvPr>
            <p:ph type="ftr" sz="quarter" idx="11"/>
          </p:nvPr>
        </p:nvSpPr>
        <p:spPr/>
        <p:txBody>
          <a:bodyPr/>
          <a:lstStyle/>
          <a:p>
            <a:r>
              <a:rPr lang="fr-FR" smtClean="0"/>
              <a:t>PPS    Lande   2020</a:t>
            </a:r>
            <a:endParaRPr lang="fr-FR"/>
          </a:p>
        </p:txBody>
      </p:sp>
      <p:sp>
        <p:nvSpPr>
          <p:cNvPr id="5" name="Slide Number Placeholder 4"/>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571273913"/>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022AA0-3745-4ECE-A1EA-A7DA7E4EC680}" type="datetime1">
              <a:rPr lang="fr-FR" smtClean="0"/>
              <a:t>25/08/2020</a:t>
            </a:fld>
            <a:endParaRPr lang="fr-FR"/>
          </a:p>
        </p:txBody>
      </p:sp>
      <p:sp>
        <p:nvSpPr>
          <p:cNvPr id="3" name="Footer Placeholder 2"/>
          <p:cNvSpPr>
            <a:spLocks noGrp="1"/>
          </p:cNvSpPr>
          <p:nvPr>
            <p:ph type="ftr" sz="quarter" idx="11"/>
          </p:nvPr>
        </p:nvSpPr>
        <p:spPr/>
        <p:txBody>
          <a:bodyPr/>
          <a:lstStyle/>
          <a:p>
            <a:r>
              <a:rPr lang="fr-FR" smtClean="0"/>
              <a:t>PPS    Lande   2020</a:t>
            </a:r>
            <a:endParaRPr lang="fr-FR"/>
          </a:p>
        </p:txBody>
      </p:sp>
      <p:sp>
        <p:nvSpPr>
          <p:cNvPr id="4" name="Slide Number Placeholder 3"/>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325779815"/>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E6521793-4D07-4AC7-9551-D9322333A37C}" type="datetime1">
              <a:rPr lang="fr-FR" smtClean="0"/>
              <a:t>25/08/2020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3104012017"/>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B2D7BAD5-8E18-474A-8FEF-21A3FAD1E39C}" type="datetime1">
              <a:rPr lang="fr-FR" smtClean="0"/>
              <a:t>25/08/2020</a:t>
            </a:fld>
            <a:endParaRPr lang="fr-FR"/>
          </a:p>
        </p:txBody>
      </p:sp>
      <p:sp>
        <p:nvSpPr>
          <p:cNvPr id="6" name="Footer Placeholder 5"/>
          <p:cNvSpPr>
            <a:spLocks noGrp="1"/>
          </p:cNvSpPr>
          <p:nvPr>
            <p:ph type="ftr" sz="quarter" idx="11"/>
          </p:nvPr>
        </p:nvSpPr>
        <p:spPr/>
        <p:txBody>
          <a:bodyPr/>
          <a:lstStyle/>
          <a:p>
            <a:r>
              <a:rPr lang="fr-FR" smtClean="0"/>
              <a:t>PPS    Lande   2020</a:t>
            </a:r>
            <a:endParaRPr lang="fr-FR"/>
          </a:p>
        </p:txBody>
      </p:sp>
      <p:sp>
        <p:nvSpPr>
          <p:cNvPr id="7" name="Slide Number Placeholder 6"/>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3652839047"/>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5CAA05C-7E89-417D-903B-ABA8DD43E75C}" type="datetime1">
              <a:rPr lang="fr-FR" smtClean="0"/>
              <a:t>25/08/2020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2131208423"/>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149C953E-4E65-41AE-AE17-0398F8C9CF5A}" type="datetime1">
              <a:rPr lang="fr-FR" smtClean="0"/>
              <a:t>25/08/2020</a:t>
            </a:fld>
            <a:endParaRPr lang="fr-FR"/>
          </a:p>
        </p:txBody>
      </p:sp>
      <p:sp>
        <p:nvSpPr>
          <p:cNvPr id="5" name="Footer Placeholder 4"/>
          <p:cNvSpPr>
            <a:spLocks noGrp="1"/>
          </p:cNvSpPr>
          <p:nvPr>
            <p:ph type="ftr" sz="quarter" idx="11"/>
          </p:nvPr>
        </p:nvSpPr>
        <p:spPr/>
        <p:txBody>
          <a:bodyPr/>
          <a:lstStyle/>
          <a:p>
            <a:r>
              <a:rPr lang="fr-FR" smtClean="0"/>
              <a:t>PPS    Lande   2020</a:t>
            </a:r>
            <a:endParaRPr lang="fr-FR"/>
          </a:p>
        </p:txBody>
      </p:sp>
      <p:sp>
        <p:nvSpPr>
          <p:cNvPr id="6" name="Slide Number Placeholder 5"/>
          <p:cNvSpPr>
            <a:spLocks noGrp="1"/>
          </p:cNvSpPr>
          <p:nvPr>
            <p:ph type="sldNum" sz="quarter" idx="12"/>
          </p:nvPr>
        </p:nvSpPr>
        <p:spPr/>
        <p:txBody>
          <a:bodyPr/>
          <a:lstStyle/>
          <a:p>
            <a:fld id="{EEA59E28-7A26-46A8-BC8E-D33AFB85802F}" type="slidenum">
              <a:rPr lang="fr-FR" smtClean="0"/>
              <a:t>‹N°›</a:t>
            </a:fld>
            <a:endParaRPr lang="fr-FR"/>
          </a:p>
        </p:txBody>
      </p:sp>
    </p:spTree>
    <p:extLst>
      <p:ext uri="{BB962C8B-B14F-4D97-AF65-F5344CB8AC3E}">
        <p14:creationId xmlns:p14="http://schemas.microsoft.com/office/powerpoint/2010/main" val="1946147787"/>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93000">
              <a:schemeClr val="accent1">
                <a:lumMod val="5000"/>
                <a:lumOff val="95000"/>
              </a:schemeClr>
            </a:gs>
            <a:gs pos="54000">
              <a:schemeClr val="accent5">
                <a:lumMod val="60000"/>
                <a:lumOff val="40000"/>
              </a:schemeClr>
            </a:gs>
            <a:gs pos="76000">
              <a:schemeClr val="accent5">
                <a:lumMod val="75000"/>
              </a:schemeClr>
            </a:gs>
            <a:gs pos="27000">
              <a:schemeClr val="accent5">
                <a:lumMod val="40000"/>
                <a:lumOff val="60000"/>
              </a:schemeClr>
            </a:gs>
          </a:gsLst>
          <a:path path="circle">
            <a:fillToRect l="50000" t="50000" r="50000" b="50000"/>
          </a:path>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7E9508C-F7CA-4F78-8317-B5D899E27019}" type="datetime1">
              <a:rPr lang="fr-FR" smtClean="0"/>
              <a:t>25/08/2020</a:t>
            </a:fld>
            <a:endParaRPr lang="fr-F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EA59E28-7A26-46A8-BC8E-D33AFB85802F}" type="slidenum">
              <a:rPr lang="fr-FR" smtClean="0"/>
              <a:t>‹N°›</a:t>
            </a:fld>
            <a:endParaRPr lang="fr-FR"/>
          </a:p>
        </p:txBody>
      </p:sp>
    </p:spTree>
    <p:extLst>
      <p:ext uri="{BB962C8B-B14F-4D97-AF65-F5344CB8AC3E}">
        <p14:creationId xmlns:p14="http://schemas.microsoft.com/office/powerpoint/2010/main" val="7176288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 Id="rId5" Type="http://schemas.openxmlformats.org/officeDocument/2006/relationships/image" Target="../media/image2.png"/><Relationship Id="rId4"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r="-839"/>
          <a:stretch/>
        </p:blipFill>
        <p:spPr>
          <a:xfrm>
            <a:off x="2742845" y="935665"/>
            <a:ext cx="6762662" cy="2509284"/>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15475" y="2173115"/>
            <a:ext cx="6761050" cy="2511770"/>
          </a:xfrm>
          <a:prstGeom prst="rect">
            <a:avLst/>
          </a:prstGeom>
        </p:spPr>
      </p:pic>
      <p:sp>
        <p:nvSpPr>
          <p:cNvPr id="13" name="Rectangle 12"/>
          <p:cNvSpPr/>
          <p:nvPr/>
        </p:nvSpPr>
        <p:spPr>
          <a:xfrm>
            <a:off x="2577594" y="4999005"/>
            <a:ext cx="6688049" cy="923330"/>
          </a:xfrm>
          <a:prstGeom prst="rect">
            <a:avLst/>
          </a:prstGeom>
          <a:noFill/>
        </p:spPr>
        <p:txBody>
          <a:bodyPr wrap="none" lIns="91440" tIns="45720" rIns="91440" bIns="45720">
            <a:spAutoFit/>
            <a:scene3d>
              <a:camera prst="orthographicFront">
                <a:rot lat="0" lon="0" rev="0"/>
              </a:camera>
              <a:lightRig rig="threePt" dir="t"/>
            </a:scene3d>
            <a:sp3d z="127000"/>
          </a:bodyPr>
          <a:lstStyle/>
          <a:p>
            <a:pPr algn="ctr"/>
            <a:r>
              <a:rPr lang="fr-FR" sz="5400" b="1" spc="50" dirty="0" smtClean="0">
                <a:ln w="0"/>
                <a:solidFill>
                  <a:schemeClr val="bg2"/>
                </a:solidFill>
                <a:effectLst>
                  <a:glow rad="127000">
                    <a:schemeClr val="bg2">
                      <a:lumMod val="5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rPr>
              <a:t>CITROËN </a:t>
            </a:r>
            <a:endParaRPr lang="fr-FR" sz="5400" b="1" cap="none" spc="50" dirty="0">
              <a:ln w="0"/>
              <a:solidFill>
                <a:schemeClr val="bg2"/>
              </a:solidFill>
              <a:effectLst>
                <a:glow rad="127000">
                  <a:schemeClr val="bg2">
                    <a:lumMod val="5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endParaRPr>
          </a:p>
        </p:txBody>
      </p:sp>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a:t>
            </a:fld>
            <a:endParaRPr lang="fr-FR" sz="2000" dirty="0">
              <a:solidFill>
                <a:srgbClr val="FF0000"/>
              </a:solidFill>
              <a:latin typeface="Wide Latin" panose="020A0A07050505020404" pitchFamily="18" charset="0"/>
            </a:endParaRPr>
          </a:p>
        </p:txBody>
      </p:sp>
      <p:sp>
        <p:nvSpPr>
          <p:cNvPr id="18" name="Rectangle 17"/>
          <p:cNvSpPr/>
          <p:nvPr/>
        </p:nvSpPr>
        <p:spPr>
          <a:xfrm>
            <a:off x="653644" y="-100800"/>
            <a:ext cx="10884711" cy="830997"/>
          </a:xfrm>
          <a:prstGeom prst="rect">
            <a:avLst/>
          </a:prstGeom>
          <a:noFill/>
        </p:spPr>
        <p:txBody>
          <a:bodyPr wrap="none" lIns="91440" tIns="45720" rIns="91440" bIns="45720">
            <a:spAutoFit/>
          </a:bodyPr>
          <a:lstStyle/>
          <a:p>
            <a:pPr algn="ctr"/>
            <a:r>
              <a:rPr lang="fr-FR" sz="4800" b="1" cap="none" spc="50" dirty="0" smtClean="0">
                <a:ln w="0"/>
                <a:solidFill>
                  <a:schemeClr val="bg2"/>
                </a:solidFill>
                <a:effectLst>
                  <a:glow rad="101600">
                    <a:schemeClr val="bg2">
                      <a:lumMod val="50000"/>
                      <a:alpha val="6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rPr>
              <a:t>Un nouveau concept </a:t>
            </a:r>
            <a:endParaRPr lang="fr-FR" sz="4800" b="1" cap="none" spc="50" dirty="0">
              <a:ln w="0"/>
              <a:solidFill>
                <a:schemeClr val="bg2"/>
              </a:solidFill>
              <a:effectLst>
                <a:glow rad="101600">
                  <a:schemeClr val="bg2">
                    <a:lumMod val="50000"/>
                    <a:alpha val="6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endParaRPr>
          </a:p>
        </p:txBody>
      </p:sp>
    </p:spTree>
    <p:extLst>
      <p:ext uri="{BB962C8B-B14F-4D97-AF65-F5344CB8AC3E}">
        <p14:creationId xmlns:p14="http://schemas.microsoft.com/office/powerpoint/2010/main" val="4232841057"/>
      </p:ext>
    </p:extLst>
  </p:cSld>
  <p:clrMapOvr>
    <a:masterClrMapping/>
  </p:clrMapOvr>
  <mc:AlternateContent xmlns:mc="http://schemas.openxmlformats.org/markup-compatibility/2006">
    <mc:Choice xmlns:p14="http://schemas.microsoft.com/office/powerpoint/2010/main" Requires="p14">
      <p:transition spd="slow" p14:dur="7000" advTm="16000">
        <p14:ripple/>
        <p:sndAc>
          <p:stSnd loop="1">
            <p:snd r:embed="rId3" name="Musique De Films - Vangelis - 1492 - Christophe Colomb.wav"/>
          </p:stSnd>
        </p:sndAc>
      </p:transition>
    </mc:Choice>
    <mc:Fallback>
      <p:transition spd="slow" advTm="16000">
        <p:fade/>
        <p:sndAc>
          <p:stSnd loop="1">
            <p:snd r:embed="rId3" name="Musique De Films - Vangelis - 1492 - Christophe Colomb.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500" fill="hold"/>
                                        <p:tgtEl>
                                          <p:spTgt spid="1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2000"/>
                                        <p:tgtEl>
                                          <p:spTgt spid="6"/>
                                        </p:tgtEl>
                                      </p:cBhvr>
                                    </p:animEffect>
                                    <p:anim calcmode="lin" valueType="num">
                                      <p:cBhvr>
                                        <p:cTn id="24" dur="2000" fill="hold"/>
                                        <p:tgtEl>
                                          <p:spTgt spid="6"/>
                                        </p:tgtEl>
                                        <p:attrNameLst>
                                          <p:attrName>ppt_w</p:attrName>
                                        </p:attrNameLst>
                                      </p:cBhvr>
                                      <p:tavLst>
                                        <p:tav tm="0" fmla="#ppt_w*sin(2.5*pi*$)">
                                          <p:val>
                                            <p:fltVal val="0"/>
                                          </p:val>
                                        </p:tav>
                                        <p:tav tm="100000">
                                          <p:val>
                                            <p:fltVal val="1"/>
                                          </p:val>
                                        </p:tav>
                                      </p:tavLst>
                                    </p:anim>
                                    <p:anim calcmode="lin" valueType="num">
                                      <p:cBhvr>
                                        <p:cTn id="25"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6">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6">
                                            <p:txEl>
                                              <p:pRg st="0" end="0"/>
                                            </p:txEl>
                                          </p:spTgt>
                                        </p:tgtEl>
                                        <p:attrNameLst>
                                          <p:attrName>ppt_w</p:attrName>
                                        </p:attrNameLst>
                                      </p:cBhvr>
                                    </p:anim>
                                    <p:anim by="(#ppt_w*0.50)" calcmode="lin" valueType="num">
                                      <p:cBhvr>
                                        <p:cTn id="31" dur="500" decel="50000" autoRev="1" fill="hold">
                                          <p:stCondLst>
                                            <p:cond delay="0"/>
                                          </p:stCondLst>
                                        </p:cTn>
                                        <p:tgtEl>
                                          <p:spTgt spid="16">
                                            <p:txEl>
                                              <p:pRg st="0" end="0"/>
                                            </p:txEl>
                                          </p:spTgt>
                                        </p:tgtEl>
                                        <p:attrNameLst>
                                          <p:attrName>ppt_x</p:attrName>
                                        </p:attrNameLst>
                                      </p:cBhvr>
                                    </p:anim>
                                    <p:anim from="(-#ppt_h/2)" to="(#ppt_y)" calcmode="lin" valueType="num">
                                      <p:cBhvr>
                                        <p:cTn id="32" dur="1000" fill="hold">
                                          <p:stCondLst>
                                            <p:cond delay="0"/>
                                          </p:stCondLst>
                                        </p:cTn>
                                        <p:tgtEl>
                                          <p:spTgt spid="16">
                                            <p:txEl>
                                              <p:pRg st="0" end="0"/>
                                            </p:txEl>
                                          </p:spTgt>
                                        </p:tgtEl>
                                        <p:attrNameLst>
                                          <p:attrName>ppt_y</p:attrName>
                                        </p:attrNameLst>
                                      </p:cBhvr>
                                    </p:anim>
                                    <p:animRot by="21600000">
                                      <p:cBhvr>
                                        <p:cTn id="33" dur="1000" fill="hold">
                                          <p:stCondLst>
                                            <p:cond delay="0"/>
                                          </p:stCondLst>
                                        </p:cTn>
                                        <p:tgtEl>
                                          <p:spTgt spid="16">
                                            <p:txEl>
                                              <p:pRg st="0" end="0"/>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6">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16">
                                            <p:txEl>
                                              <p:pRg st="0" end="0"/>
                                            </p:txEl>
                                          </p:spTgt>
                                        </p:tgtEl>
                                        <p:attrNameLst>
                                          <p:attrName>ppt_w</p:attrName>
                                        </p:attrNameLst>
                                      </p:cBhvr>
                                    </p:anim>
                                    <p:anim by="(#ppt_w*0.50)" calcmode="lin" valueType="num">
                                      <p:cBhvr>
                                        <p:cTn id="39" dur="500" decel="50000" autoRev="1" fill="hold">
                                          <p:stCondLst>
                                            <p:cond delay="0"/>
                                          </p:stCondLst>
                                        </p:cTn>
                                        <p:tgtEl>
                                          <p:spTgt spid="16">
                                            <p:txEl>
                                              <p:pRg st="0" end="0"/>
                                            </p:txEl>
                                          </p:spTgt>
                                        </p:tgtEl>
                                        <p:attrNameLst>
                                          <p:attrName>ppt_x</p:attrName>
                                        </p:attrNameLst>
                                      </p:cBhvr>
                                    </p:anim>
                                    <p:anim from="(-#ppt_h/2)" to="(#ppt_y)" calcmode="lin" valueType="num">
                                      <p:cBhvr>
                                        <p:cTn id="40" dur="1000" fill="hold">
                                          <p:stCondLst>
                                            <p:cond delay="0"/>
                                          </p:stCondLst>
                                        </p:cTn>
                                        <p:tgtEl>
                                          <p:spTgt spid="16">
                                            <p:txEl>
                                              <p:pRg st="0" end="0"/>
                                            </p:txEl>
                                          </p:spTgt>
                                        </p:tgtEl>
                                        <p:attrNameLst>
                                          <p:attrName>ppt_y</p:attrName>
                                        </p:attrNameLst>
                                      </p:cBhvr>
                                    </p:anim>
                                    <p:animRot by="21600000">
                                      <p:cBhvr>
                                        <p:cTn id="41" dur="1000" fill="hold">
                                          <p:stCondLst>
                                            <p:cond delay="0"/>
                                          </p:stCondLst>
                                        </p:cTn>
                                        <p:tgtEl>
                                          <p:spTgt spid="16">
                                            <p:txEl>
                                              <p:pRg st="0" end="0"/>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38" presetClass="entr" presetSubtype="0" accel="50000" fill="hold" nodeType="clickEffect">
                                  <p:stCondLst>
                                    <p:cond delay="0"/>
                                  </p:stCondLst>
                                  <p:iterate type="lt">
                                    <p:tmPct val="50000"/>
                                  </p:iterate>
                                  <p:childTnLst>
                                    <p:set>
                                      <p:cBhvr>
                                        <p:cTn id="45" dur="1" fill="hold">
                                          <p:stCondLst>
                                            <p:cond delay="0"/>
                                          </p:stCondLst>
                                        </p:cTn>
                                        <p:tgtEl>
                                          <p:spTgt spid="18">
                                            <p:txEl>
                                              <p:pRg st="0" end="0"/>
                                            </p:txEl>
                                          </p:spTgt>
                                        </p:tgtEl>
                                        <p:attrNameLst>
                                          <p:attrName>style.visibility</p:attrName>
                                        </p:attrNameLst>
                                      </p:cBhvr>
                                      <p:to>
                                        <p:strVal val="visible"/>
                                      </p:to>
                                    </p:set>
                                    <p:set>
                                      <p:cBhvr>
                                        <p:cTn id="46" dur="455" fill="hold">
                                          <p:stCondLst>
                                            <p:cond delay="0"/>
                                          </p:stCondLst>
                                        </p:cTn>
                                        <p:tgtEl>
                                          <p:spTgt spid="18">
                                            <p:txEl>
                                              <p:pRg st="0" end="0"/>
                                            </p:txEl>
                                          </p:spTgt>
                                        </p:tgtEl>
                                        <p:attrNameLst>
                                          <p:attrName>style.rotation</p:attrName>
                                        </p:attrNameLst>
                                      </p:cBhvr>
                                      <p:to>
                                        <p:strVal val="-45.0"/>
                                      </p:to>
                                    </p:set>
                                    <p:anim calcmode="lin" valueType="num">
                                      <p:cBhvr>
                                        <p:cTn id="47"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8"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49"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0"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2</a:t>
            </a:fld>
            <a:endParaRPr lang="fr-FR" sz="2000" dirty="0">
              <a:solidFill>
                <a:srgbClr val="FF0000"/>
              </a:solidFill>
              <a:latin typeface="Wide Latin" panose="020A0A07050505020404" pitchFamily="18"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72307" y="859921"/>
            <a:ext cx="9847385" cy="5322911"/>
          </a:xfrm>
          <a:prstGeom prst="rect">
            <a:avLst/>
          </a:prstGeom>
          <a:effectLst>
            <a:softEdge rad="127000"/>
          </a:effectLst>
        </p:spPr>
      </p:pic>
    </p:spTree>
    <p:extLst>
      <p:ext uri="{BB962C8B-B14F-4D97-AF65-F5344CB8AC3E}">
        <p14:creationId xmlns:p14="http://schemas.microsoft.com/office/powerpoint/2010/main" val="1692279127"/>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3</a:t>
            </a:fld>
            <a:endParaRPr lang="fr-FR" sz="2000" dirty="0">
              <a:solidFill>
                <a:srgbClr val="FF0000"/>
              </a:solidFill>
              <a:latin typeface="Wide Latin" panose="020A0A07050505020404" pitchFamily="18" charset="0"/>
            </a:endParaRPr>
          </a:p>
        </p:txBody>
      </p:sp>
      <p:sp>
        <p:nvSpPr>
          <p:cNvPr id="2" name="Rectangle 1"/>
          <p:cNvSpPr/>
          <p:nvPr/>
        </p:nvSpPr>
        <p:spPr>
          <a:xfrm>
            <a:off x="424415" y="477395"/>
            <a:ext cx="11343170" cy="5570756"/>
          </a:xfrm>
          <a:prstGeom prst="rect">
            <a:avLst/>
          </a:prstGeom>
        </p:spPr>
        <p:txBody>
          <a:bodyPr wrap="none">
            <a:spAutoFit/>
          </a:bodyPr>
          <a:lstStyle/>
          <a:p>
            <a:r>
              <a:rPr lang="fr-FR" sz="5400" b="1" dirty="0" smtClean="0">
                <a:solidFill>
                  <a:schemeClr val="bg1"/>
                </a:solidFill>
                <a:effectLst>
                  <a:glow rad="101600">
                    <a:schemeClr val="bg1">
                      <a:lumMod val="50000"/>
                      <a:alpha val="60000"/>
                    </a:schemeClr>
                  </a:glow>
                </a:effectLst>
                <a:latin typeface="Wide Latin" panose="020A0A07050505020404" pitchFamily="18" charset="0"/>
              </a:rPr>
              <a:t>  </a:t>
            </a:r>
            <a:r>
              <a:rPr lang="fr-FR" sz="6000" b="1" dirty="0" smtClean="0">
                <a:solidFill>
                  <a:schemeClr val="bg1"/>
                </a:solidFill>
                <a:effectLst>
                  <a:glow rad="101600">
                    <a:schemeClr val="bg1">
                      <a:lumMod val="50000"/>
                      <a:alpha val="60000"/>
                    </a:schemeClr>
                  </a:glow>
                </a:effectLst>
                <a:latin typeface="Wide Latin" panose="020A0A07050505020404" pitchFamily="18" charset="0"/>
              </a:rPr>
              <a:t>Citroën présente</a:t>
            </a:r>
          </a:p>
          <a:p>
            <a:r>
              <a:rPr lang="fr-FR" sz="6000" b="1" dirty="0" smtClean="0">
                <a:solidFill>
                  <a:schemeClr val="bg1"/>
                </a:solidFill>
                <a:effectLst>
                  <a:glow rad="101600">
                    <a:schemeClr val="bg1">
                      <a:lumMod val="50000"/>
                      <a:alpha val="60000"/>
                    </a:schemeClr>
                  </a:glow>
                </a:effectLst>
                <a:latin typeface="Wide Latin" panose="020A0A07050505020404" pitchFamily="18" charset="0"/>
              </a:rPr>
              <a:t>           une moto</a:t>
            </a:r>
          </a:p>
          <a:p>
            <a:r>
              <a:rPr lang="fr-FR" sz="6000" b="1" dirty="0">
                <a:solidFill>
                  <a:schemeClr val="bg1"/>
                </a:solidFill>
                <a:effectLst>
                  <a:glow rad="101600">
                    <a:schemeClr val="bg1">
                      <a:lumMod val="50000"/>
                      <a:alpha val="60000"/>
                    </a:schemeClr>
                  </a:glow>
                </a:effectLst>
                <a:latin typeface="Wide Latin" panose="020A0A07050505020404" pitchFamily="18" charset="0"/>
              </a:rPr>
              <a:t> </a:t>
            </a:r>
            <a:r>
              <a:rPr lang="fr-FR" sz="6000" b="1" dirty="0" smtClean="0">
                <a:solidFill>
                  <a:schemeClr val="bg1"/>
                </a:solidFill>
                <a:effectLst>
                  <a:glow rad="101600">
                    <a:schemeClr val="bg1">
                      <a:lumMod val="50000"/>
                      <a:alpha val="60000"/>
                    </a:schemeClr>
                  </a:glow>
                </a:effectLst>
                <a:latin typeface="Wide Latin" panose="020A0A07050505020404" pitchFamily="18" charset="0"/>
              </a:rPr>
              <a:t>           inspirée </a:t>
            </a:r>
          </a:p>
          <a:p>
            <a:r>
              <a:rPr lang="fr-FR" sz="6000" b="1" dirty="0">
                <a:solidFill>
                  <a:schemeClr val="bg1"/>
                </a:solidFill>
                <a:effectLst>
                  <a:glow rad="101600">
                    <a:schemeClr val="bg1">
                      <a:lumMod val="50000"/>
                      <a:alpha val="60000"/>
                    </a:schemeClr>
                  </a:glow>
                </a:effectLst>
                <a:latin typeface="Wide Latin" panose="020A0A07050505020404" pitchFamily="18" charset="0"/>
              </a:rPr>
              <a:t> </a:t>
            </a:r>
            <a:r>
              <a:rPr lang="fr-FR" sz="6000" b="1" dirty="0" smtClean="0">
                <a:solidFill>
                  <a:schemeClr val="bg1"/>
                </a:solidFill>
                <a:effectLst>
                  <a:glow rad="101600">
                    <a:schemeClr val="bg1">
                      <a:lumMod val="50000"/>
                      <a:alpha val="60000"/>
                    </a:schemeClr>
                  </a:glow>
                </a:effectLst>
                <a:latin typeface="Wide Latin" panose="020A0A07050505020404" pitchFamily="18" charset="0"/>
              </a:rPr>
              <a:t>         de </a:t>
            </a:r>
            <a:r>
              <a:rPr lang="fr-FR" sz="6000" b="1" dirty="0">
                <a:solidFill>
                  <a:schemeClr val="bg1"/>
                </a:solidFill>
                <a:effectLst>
                  <a:glow rad="101600">
                    <a:schemeClr val="bg1">
                      <a:lumMod val="50000"/>
                      <a:alpha val="60000"/>
                    </a:schemeClr>
                  </a:glow>
                </a:effectLst>
                <a:latin typeface="Wide Latin" panose="020A0A07050505020404" pitchFamily="18" charset="0"/>
              </a:rPr>
              <a:t>la 2CV </a:t>
            </a:r>
            <a:r>
              <a:rPr lang="fr-FR" sz="6000" b="1" dirty="0" smtClean="0">
                <a:solidFill>
                  <a:schemeClr val="bg1"/>
                </a:solidFill>
                <a:effectLst>
                  <a:glow rad="101600">
                    <a:schemeClr val="bg1">
                      <a:lumMod val="50000"/>
                      <a:alpha val="60000"/>
                    </a:schemeClr>
                  </a:glow>
                </a:effectLst>
                <a:latin typeface="Wide Latin" panose="020A0A07050505020404" pitchFamily="18" charset="0"/>
              </a:rPr>
              <a:t>!</a:t>
            </a:r>
          </a:p>
          <a:p>
            <a:endParaRPr lang="fr-FR" sz="6000" b="1" dirty="0" smtClean="0">
              <a:solidFill>
                <a:schemeClr val="bg1"/>
              </a:solidFill>
              <a:effectLst>
                <a:glow rad="101600">
                  <a:schemeClr val="bg1">
                    <a:lumMod val="50000"/>
                    <a:alpha val="60000"/>
                  </a:schemeClr>
                </a:glow>
              </a:effectLst>
              <a:latin typeface="Wide Latin" panose="020A0A07050505020404" pitchFamily="18" charset="0"/>
            </a:endParaRPr>
          </a:p>
          <a:p>
            <a:r>
              <a:rPr lang="fr-FR" sz="2800" b="1" dirty="0" smtClean="0">
                <a:solidFill>
                  <a:schemeClr val="bg1"/>
                </a:solidFill>
                <a:effectLst>
                  <a:glow rad="101600">
                    <a:schemeClr val="bg1">
                      <a:lumMod val="50000"/>
                      <a:alpha val="60000"/>
                    </a:schemeClr>
                  </a:glow>
                </a:effectLst>
                <a:latin typeface="Wide Latin" panose="020A0A07050505020404" pitchFamily="18" charset="0"/>
              </a:rPr>
              <a:t>                          Cette </a:t>
            </a:r>
            <a:r>
              <a:rPr lang="fr-FR" sz="2800" b="1" dirty="0">
                <a:solidFill>
                  <a:schemeClr val="bg1"/>
                </a:solidFill>
                <a:effectLst>
                  <a:glow rad="101600">
                    <a:schemeClr val="bg1">
                      <a:lumMod val="50000"/>
                      <a:alpha val="60000"/>
                    </a:schemeClr>
                  </a:glow>
                </a:effectLst>
                <a:latin typeface="Wide Latin" panose="020A0A07050505020404" pitchFamily="18" charset="0"/>
              </a:rPr>
              <a:t>moto </a:t>
            </a:r>
            <a:r>
              <a:rPr lang="fr-FR" sz="2800" b="1" dirty="0" smtClean="0">
                <a:solidFill>
                  <a:schemeClr val="bg1"/>
                </a:solidFill>
                <a:effectLst>
                  <a:glow rad="101600">
                    <a:schemeClr val="bg1">
                      <a:lumMod val="50000"/>
                      <a:alpha val="60000"/>
                    </a:schemeClr>
                  </a:glow>
                </a:effectLst>
                <a:latin typeface="Wide Latin" panose="020A0A07050505020404" pitchFamily="18" charset="0"/>
              </a:rPr>
              <a:t>unique</a:t>
            </a:r>
          </a:p>
          <a:p>
            <a:r>
              <a:rPr lang="fr-FR" sz="2800" b="1" dirty="0" smtClean="0">
                <a:solidFill>
                  <a:schemeClr val="bg1"/>
                </a:solidFill>
                <a:effectLst>
                  <a:glow rad="101600">
                    <a:schemeClr val="bg1">
                      <a:lumMod val="50000"/>
                      <a:alpha val="60000"/>
                    </a:schemeClr>
                  </a:glow>
                </a:effectLst>
                <a:latin typeface="Wide Latin" panose="020A0A07050505020404" pitchFamily="18" charset="0"/>
              </a:rPr>
              <a:t>                            (</a:t>
            </a:r>
            <a:r>
              <a:rPr lang="fr-FR" sz="2800" b="1" dirty="0">
                <a:solidFill>
                  <a:schemeClr val="bg1"/>
                </a:solidFill>
                <a:effectLst>
                  <a:glow rad="101600">
                    <a:schemeClr val="bg1">
                      <a:lumMod val="50000"/>
                      <a:alpha val="60000"/>
                    </a:schemeClr>
                  </a:glow>
                </a:effectLst>
                <a:latin typeface="Wide Latin" panose="020A0A07050505020404" pitchFamily="18" charset="0"/>
              </a:rPr>
              <a:t>et qui le restera)</a:t>
            </a:r>
          </a:p>
        </p:txBody>
      </p:sp>
    </p:spTree>
    <p:extLst>
      <p:ext uri="{BB962C8B-B14F-4D97-AF65-F5344CB8AC3E}">
        <p14:creationId xmlns:p14="http://schemas.microsoft.com/office/powerpoint/2010/main" val="4168430472"/>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par>
                    <p:cTn id="27" fill="hold">
                      <p:stCondLst>
                        <p:cond delay="indefinite"/>
                      </p:stCondLst>
                      <p:childTnLst>
                        <p:par>
                          <p:cTn id="28" fill="hold">
                            <p:stCondLst>
                              <p:cond delay="0"/>
                            </p:stCondLst>
                            <p:childTnLst>
                              <p:par>
                                <p:cTn id="29" presetID="56" presetClass="entr" presetSubtype="0" fill="hold" nodeType="clickEffect">
                                  <p:stCondLst>
                                    <p:cond delay="0"/>
                                  </p:stCondLst>
                                  <p:iterate type="lt">
                                    <p:tmPct val="10000"/>
                                  </p:iterate>
                                  <p:childTnLst>
                                    <p:set>
                                      <p:cBhvr>
                                        <p:cTn id="30" dur="1" fill="hold">
                                          <p:stCondLst>
                                            <p:cond delay="0"/>
                                          </p:stCondLst>
                                        </p:cTn>
                                        <p:tgtEl>
                                          <p:spTgt spid="2">
                                            <p:txEl>
                                              <p:pRg st="1" end="1"/>
                                            </p:txEl>
                                          </p:spTgt>
                                        </p:tgtEl>
                                        <p:attrNameLst>
                                          <p:attrName>style.visibility</p:attrName>
                                        </p:attrNameLst>
                                      </p:cBhvr>
                                      <p:to>
                                        <p:strVal val="visible"/>
                                      </p:to>
                                    </p:set>
                                    <p:anim by="(-#ppt_w*2)" calcmode="lin" valueType="num">
                                      <p:cBhvr rctx="PPT">
                                        <p:cTn id="31" dur="500" autoRev="1" fill="hold">
                                          <p:stCondLst>
                                            <p:cond delay="0"/>
                                          </p:stCondLst>
                                        </p:cTn>
                                        <p:tgtEl>
                                          <p:spTgt spid="2">
                                            <p:txEl>
                                              <p:pRg st="1" end="1"/>
                                            </p:txEl>
                                          </p:spTgt>
                                        </p:tgtEl>
                                        <p:attrNameLst>
                                          <p:attrName>ppt_w</p:attrName>
                                        </p:attrNameLst>
                                      </p:cBhvr>
                                    </p:anim>
                                    <p:anim by="(#ppt_w*0.50)" calcmode="lin" valueType="num">
                                      <p:cBhvr>
                                        <p:cTn id="32" dur="500" decel="50000" autoRev="1" fill="hold">
                                          <p:stCondLst>
                                            <p:cond delay="0"/>
                                          </p:stCondLst>
                                        </p:cTn>
                                        <p:tgtEl>
                                          <p:spTgt spid="2">
                                            <p:txEl>
                                              <p:pRg st="1" end="1"/>
                                            </p:txEl>
                                          </p:spTgt>
                                        </p:tgtEl>
                                        <p:attrNameLst>
                                          <p:attrName>ppt_x</p:attrName>
                                        </p:attrNameLst>
                                      </p:cBhvr>
                                    </p:anim>
                                    <p:anim from="(-#ppt_h/2)" to="(#ppt_y)" calcmode="lin" valueType="num">
                                      <p:cBhvr>
                                        <p:cTn id="33" dur="1000" fill="hold">
                                          <p:stCondLst>
                                            <p:cond delay="0"/>
                                          </p:stCondLst>
                                        </p:cTn>
                                        <p:tgtEl>
                                          <p:spTgt spid="2">
                                            <p:txEl>
                                              <p:pRg st="1" end="1"/>
                                            </p:txEl>
                                          </p:spTgt>
                                        </p:tgtEl>
                                        <p:attrNameLst>
                                          <p:attrName>ppt_y</p:attrName>
                                        </p:attrNameLst>
                                      </p:cBhvr>
                                    </p:anim>
                                    <p:animRot by="21600000">
                                      <p:cBhvr>
                                        <p:cTn id="34" dur="1000" fill="hold">
                                          <p:stCondLst>
                                            <p:cond delay="0"/>
                                          </p:stCondLst>
                                        </p:cTn>
                                        <p:tgtEl>
                                          <p:spTgt spid="2">
                                            <p:txEl>
                                              <p:pRg st="1" end="1"/>
                                            </p:txEl>
                                          </p:spTgt>
                                        </p:tgtEl>
                                        <p:attrNameLst>
                                          <p:attrName>r</p:attrName>
                                        </p:attrNameLst>
                                      </p:cBhvr>
                                    </p:animRot>
                                  </p:childTnLst>
                                </p:cTn>
                              </p:par>
                            </p:childTnLst>
                          </p:cTn>
                        </p:par>
                      </p:childTnLst>
                    </p:cTn>
                  </p:par>
                  <p:par>
                    <p:cTn id="35" fill="hold">
                      <p:stCondLst>
                        <p:cond delay="indefinite"/>
                      </p:stCondLst>
                      <p:childTnLst>
                        <p:par>
                          <p:cTn id="36" fill="hold">
                            <p:stCondLst>
                              <p:cond delay="0"/>
                            </p:stCondLst>
                            <p:childTnLst>
                              <p:par>
                                <p:cTn id="37" presetID="56" presetClass="entr" presetSubtype="0" fill="hold" nodeType="clickEffect">
                                  <p:stCondLst>
                                    <p:cond delay="0"/>
                                  </p:stCondLst>
                                  <p:iterate type="lt">
                                    <p:tmPct val="10000"/>
                                  </p:iterate>
                                  <p:childTnLst>
                                    <p:set>
                                      <p:cBhvr>
                                        <p:cTn id="38" dur="1" fill="hold">
                                          <p:stCondLst>
                                            <p:cond delay="0"/>
                                          </p:stCondLst>
                                        </p:cTn>
                                        <p:tgtEl>
                                          <p:spTgt spid="2">
                                            <p:txEl>
                                              <p:pRg st="2" end="2"/>
                                            </p:txEl>
                                          </p:spTgt>
                                        </p:tgtEl>
                                        <p:attrNameLst>
                                          <p:attrName>style.visibility</p:attrName>
                                        </p:attrNameLst>
                                      </p:cBhvr>
                                      <p:to>
                                        <p:strVal val="visible"/>
                                      </p:to>
                                    </p:set>
                                    <p:anim by="(-#ppt_w*2)" calcmode="lin" valueType="num">
                                      <p:cBhvr rctx="PPT">
                                        <p:cTn id="39" dur="500" autoRev="1" fill="hold">
                                          <p:stCondLst>
                                            <p:cond delay="0"/>
                                          </p:stCondLst>
                                        </p:cTn>
                                        <p:tgtEl>
                                          <p:spTgt spid="2">
                                            <p:txEl>
                                              <p:pRg st="2" end="2"/>
                                            </p:txEl>
                                          </p:spTgt>
                                        </p:tgtEl>
                                        <p:attrNameLst>
                                          <p:attrName>ppt_w</p:attrName>
                                        </p:attrNameLst>
                                      </p:cBhvr>
                                    </p:anim>
                                    <p:anim by="(#ppt_w*0.50)" calcmode="lin" valueType="num">
                                      <p:cBhvr>
                                        <p:cTn id="40" dur="500" decel="50000" autoRev="1" fill="hold">
                                          <p:stCondLst>
                                            <p:cond delay="0"/>
                                          </p:stCondLst>
                                        </p:cTn>
                                        <p:tgtEl>
                                          <p:spTgt spid="2">
                                            <p:txEl>
                                              <p:pRg st="2" end="2"/>
                                            </p:txEl>
                                          </p:spTgt>
                                        </p:tgtEl>
                                        <p:attrNameLst>
                                          <p:attrName>ppt_x</p:attrName>
                                        </p:attrNameLst>
                                      </p:cBhvr>
                                    </p:anim>
                                    <p:anim from="(-#ppt_h/2)" to="(#ppt_y)" calcmode="lin" valueType="num">
                                      <p:cBhvr>
                                        <p:cTn id="41" dur="1000" fill="hold">
                                          <p:stCondLst>
                                            <p:cond delay="0"/>
                                          </p:stCondLst>
                                        </p:cTn>
                                        <p:tgtEl>
                                          <p:spTgt spid="2">
                                            <p:txEl>
                                              <p:pRg st="2" end="2"/>
                                            </p:txEl>
                                          </p:spTgt>
                                        </p:tgtEl>
                                        <p:attrNameLst>
                                          <p:attrName>ppt_y</p:attrName>
                                        </p:attrNameLst>
                                      </p:cBhvr>
                                    </p:anim>
                                    <p:animRot by="21600000">
                                      <p:cBhvr>
                                        <p:cTn id="42" dur="1000" fill="hold">
                                          <p:stCondLst>
                                            <p:cond delay="0"/>
                                          </p:stCondLst>
                                        </p:cTn>
                                        <p:tgtEl>
                                          <p:spTgt spid="2">
                                            <p:txEl>
                                              <p:pRg st="2" end="2"/>
                                            </p:txEl>
                                          </p:spTgt>
                                        </p:tgtEl>
                                        <p:attrNameLst>
                                          <p:attrName>r</p:attrName>
                                        </p:attrNameLst>
                                      </p:cBhvr>
                                    </p:animRot>
                                  </p:childTnLst>
                                </p:cTn>
                              </p:par>
                            </p:childTnLst>
                          </p:cTn>
                        </p:par>
                      </p:childTnLst>
                    </p:cTn>
                  </p:par>
                  <p:par>
                    <p:cTn id="43" fill="hold">
                      <p:stCondLst>
                        <p:cond delay="indefinite"/>
                      </p:stCondLst>
                      <p:childTnLst>
                        <p:par>
                          <p:cTn id="44" fill="hold">
                            <p:stCondLst>
                              <p:cond delay="0"/>
                            </p:stCondLst>
                            <p:childTnLst>
                              <p:par>
                                <p:cTn id="45" presetID="56" presetClass="entr" presetSubtype="0" fill="hold" nodeType="clickEffect">
                                  <p:stCondLst>
                                    <p:cond delay="0"/>
                                  </p:stCondLst>
                                  <p:iterate type="lt">
                                    <p:tmPct val="10000"/>
                                  </p:iterate>
                                  <p:childTnLst>
                                    <p:set>
                                      <p:cBhvr>
                                        <p:cTn id="46" dur="1" fill="hold">
                                          <p:stCondLst>
                                            <p:cond delay="0"/>
                                          </p:stCondLst>
                                        </p:cTn>
                                        <p:tgtEl>
                                          <p:spTgt spid="2">
                                            <p:txEl>
                                              <p:pRg st="3" end="3"/>
                                            </p:txEl>
                                          </p:spTgt>
                                        </p:tgtEl>
                                        <p:attrNameLst>
                                          <p:attrName>style.visibility</p:attrName>
                                        </p:attrNameLst>
                                      </p:cBhvr>
                                      <p:to>
                                        <p:strVal val="visible"/>
                                      </p:to>
                                    </p:set>
                                    <p:anim by="(-#ppt_w*2)" calcmode="lin" valueType="num">
                                      <p:cBhvr rctx="PPT">
                                        <p:cTn id="47" dur="500" autoRev="1" fill="hold">
                                          <p:stCondLst>
                                            <p:cond delay="0"/>
                                          </p:stCondLst>
                                        </p:cTn>
                                        <p:tgtEl>
                                          <p:spTgt spid="2">
                                            <p:txEl>
                                              <p:pRg st="3" end="3"/>
                                            </p:txEl>
                                          </p:spTgt>
                                        </p:tgtEl>
                                        <p:attrNameLst>
                                          <p:attrName>ppt_w</p:attrName>
                                        </p:attrNameLst>
                                      </p:cBhvr>
                                    </p:anim>
                                    <p:anim by="(#ppt_w*0.50)" calcmode="lin" valueType="num">
                                      <p:cBhvr>
                                        <p:cTn id="48" dur="500" decel="50000" autoRev="1" fill="hold">
                                          <p:stCondLst>
                                            <p:cond delay="0"/>
                                          </p:stCondLst>
                                        </p:cTn>
                                        <p:tgtEl>
                                          <p:spTgt spid="2">
                                            <p:txEl>
                                              <p:pRg st="3" end="3"/>
                                            </p:txEl>
                                          </p:spTgt>
                                        </p:tgtEl>
                                        <p:attrNameLst>
                                          <p:attrName>ppt_x</p:attrName>
                                        </p:attrNameLst>
                                      </p:cBhvr>
                                    </p:anim>
                                    <p:anim from="(-#ppt_h/2)" to="(#ppt_y)" calcmode="lin" valueType="num">
                                      <p:cBhvr>
                                        <p:cTn id="49" dur="1000" fill="hold">
                                          <p:stCondLst>
                                            <p:cond delay="0"/>
                                          </p:stCondLst>
                                        </p:cTn>
                                        <p:tgtEl>
                                          <p:spTgt spid="2">
                                            <p:txEl>
                                              <p:pRg st="3" end="3"/>
                                            </p:txEl>
                                          </p:spTgt>
                                        </p:tgtEl>
                                        <p:attrNameLst>
                                          <p:attrName>ppt_y</p:attrName>
                                        </p:attrNameLst>
                                      </p:cBhvr>
                                    </p:anim>
                                    <p:animRot by="21600000">
                                      <p:cBhvr>
                                        <p:cTn id="50" dur="1000" fill="hold">
                                          <p:stCondLst>
                                            <p:cond delay="0"/>
                                          </p:stCondLst>
                                        </p:cTn>
                                        <p:tgtEl>
                                          <p:spTgt spid="2">
                                            <p:txEl>
                                              <p:pRg st="3" end="3"/>
                                            </p:txEl>
                                          </p:spTgt>
                                        </p:tgtEl>
                                        <p:attrNameLst>
                                          <p:attrName>r</p:attrName>
                                        </p:attrNameLst>
                                      </p:cBhvr>
                                    </p:animRot>
                                  </p:childTnLst>
                                </p:cTn>
                              </p:par>
                            </p:childTnLst>
                          </p:cTn>
                        </p:par>
                      </p:childTnLst>
                    </p:cTn>
                  </p:par>
                  <p:par>
                    <p:cTn id="51" fill="hold">
                      <p:stCondLst>
                        <p:cond delay="indefinite"/>
                      </p:stCondLst>
                      <p:childTnLst>
                        <p:par>
                          <p:cTn id="52" fill="hold">
                            <p:stCondLst>
                              <p:cond delay="0"/>
                            </p:stCondLst>
                            <p:childTnLst>
                              <p:par>
                                <p:cTn id="53" presetID="56" presetClass="entr" presetSubtype="0" fill="hold" nodeType="clickEffect">
                                  <p:stCondLst>
                                    <p:cond delay="0"/>
                                  </p:stCondLst>
                                  <p:iterate type="lt">
                                    <p:tmPct val="10000"/>
                                  </p:iterate>
                                  <p:childTnLst>
                                    <p:set>
                                      <p:cBhvr>
                                        <p:cTn id="54" dur="1" fill="hold">
                                          <p:stCondLst>
                                            <p:cond delay="0"/>
                                          </p:stCondLst>
                                        </p:cTn>
                                        <p:tgtEl>
                                          <p:spTgt spid="2">
                                            <p:txEl>
                                              <p:pRg st="5" end="5"/>
                                            </p:txEl>
                                          </p:spTgt>
                                        </p:tgtEl>
                                        <p:attrNameLst>
                                          <p:attrName>style.visibility</p:attrName>
                                        </p:attrNameLst>
                                      </p:cBhvr>
                                      <p:to>
                                        <p:strVal val="visible"/>
                                      </p:to>
                                    </p:set>
                                    <p:anim by="(-#ppt_w*2)" calcmode="lin" valueType="num">
                                      <p:cBhvr rctx="PPT">
                                        <p:cTn id="55" dur="500" autoRev="1" fill="hold">
                                          <p:stCondLst>
                                            <p:cond delay="0"/>
                                          </p:stCondLst>
                                        </p:cTn>
                                        <p:tgtEl>
                                          <p:spTgt spid="2">
                                            <p:txEl>
                                              <p:pRg st="5" end="5"/>
                                            </p:txEl>
                                          </p:spTgt>
                                        </p:tgtEl>
                                        <p:attrNameLst>
                                          <p:attrName>ppt_w</p:attrName>
                                        </p:attrNameLst>
                                      </p:cBhvr>
                                    </p:anim>
                                    <p:anim by="(#ppt_w*0.50)" calcmode="lin" valueType="num">
                                      <p:cBhvr>
                                        <p:cTn id="56" dur="500" decel="50000" autoRev="1" fill="hold">
                                          <p:stCondLst>
                                            <p:cond delay="0"/>
                                          </p:stCondLst>
                                        </p:cTn>
                                        <p:tgtEl>
                                          <p:spTgt spid="2">
                                            <p:txEl>
                                              <p:pRg st="5" end="5"/>
                                            </p:txEl>
                                          </p:spTgt>
                                        </p:tgtEl>
                                        <p:attrNameLst>
                                          <p:attrName>ppt_x</p:attrName>
                                        </p:attrNameLst>
                                      </p:cBhvr>
                                    </p:anim>
                                    <p:anim from="(-#ppt_h/2)" to="(#ppt_y)" calcmode="lin" valueType="num">
                                      <p:cBhvr>
                                        <p:cTn id="57" dur="1000" fill="hold">
                                          <p:stCondLst>
                                            <p:cond delay="0"/>
                                          </p:stCondLst>
                                        </p:cTn>
                                        <p:tgtEl>
                                          <p:spTgt spid="2">
                                            <p:txEl>
                                              <p:pRg st="5" end="5"/>
                                            </p:txEl>
                                          </p:spTgt>
                                        </p:tgtEl>
                                        <p:attrNameLst>
                                          <p:attrName>ppt_y</p:attrName>
                                        </p:attrNameLst>
                                      </p:cBhvr>
                                    </p:anim>
                                    <p:animRot by="21600000">
                                      <p:cBhvr>
                                        <p:cTn id="58" dur="1000" fill="hold">
                                          <p:stCondLst>
                                            <p:cond delay="0"/>
                                          </p:stCondLst>
                                        </p:cTn>
                                        <p:tgtEl>
                                          <p:spTgt spid="2">
                                            <p:txEl>
                                              <p:pRg st="5" end="5"/>
                                            </p:txEl>
                                          </p:spTgt>
                                        </p:tgtEl>
                                        <p:attrNameLst>
                                          <p:attrName>r</p:attrName>
                                        </p:attrNameLst>
                                      </p:cBhvr>
                                    </p:animRot>
                                  </p:childTnLst>
                                </p:cTn>
                              </p:par>
                            </p:childTnLst>
                          </p:cTn>
                        </p:par>
                      </p:childTnLst>
                    </p:cTn>
                  </p:par>
                  <p:par>
                    <p:cTn id="59" fill="hold">
                      <p:stCondLst>
                        <p:cond delay="indefinite"/>
                      </p:stCondLst>
                      <p:childTnLst>
                        <p:par>
                          <p:cTn id="60" fill="hold">
                            <p:stCondLst>
                              <p:cond delay="0"/>
                            </p:stCondLst>
                            <p:childTnLst>
                              <p:par>
                                <p:cTn id="61" presetID="56" presetClass="entr" presetSubtype="0" fill="hold" nodeType="clickEffect">
                                  <p:stCondLst>
                                    <p:cond delay="0"/>
                                  </p:stCondLst>
                                  <p:iterate type="lt">
                                    <p:tmPct val="10000"/>
                                  </p:iterate>
                                  <p:childTnLst>
                                    <p:set>
                                      <p:cBhvr>
                                        <p:cTn id="62" dur="1" fill="hold">
                                          <p:stCondLst>
                                            <p:cond delay="0"/>
                                          </p:stCondLst>
                                        </p:cTn>
                                        <p:tgtEl>
                                          <p:spTgt spid="2">
                                            <p:txEl>
                                              <p:pRg st="6" end="6"/>
                                            </p:txEl>
                                          </p:spTgt>
                                        </p:tgtEl>
                                        <p:attrNameLst>
                                          <p:attrName>style.visibility</p:attrName>
                                        </p:attrNameLst>
                                      </p:cBhvr>
                                      <p:to>
                                        <p:strVal val="visible"/>
                                      </p:to>
                                    </p:set>
                                    <p:anim by="(-#ppt_w*2)" calcmode="lin" valueType="num">
                                      <p:cBhvr rctx="PPT">
                                        <p:cTn id="63" dur="500" autoRev="1" fill="hold">
                                          <p:stCondLst>
                                            <p:cond delay="0"/>
                                          </p:stCondLst>
                                        </p:cTn>
                                        <p:tgtEl>
                                          <p:spTgt spid="2">
                                            <p:txEl>
                                              <p:pRg st="6" end="6"/>
                                            </p:txEl>
                                          </p:spTgt>
                                        </p:tgtEl>
                                        <p:attrNameLst>
                                          <p:attrName>ppt_w</p:attrName>
                                        </p:attrNameLst>
                                      </p:cBhvr>
                                    </p:anim>
                                    <p:anim by="(#ppt_w*0.50)" calcmode="lin" valueType="num">
                                      <p:cBhvr>
                                        <p:cTn id="64" dur="500" decel="50000" autoRev="1" fill="hold">
                                          <p:stCondLst>
                                            <p:cond delay="0"/>
                                          </p:stCondLst>
                                        </p:cTn>
                                        <p:tgtEl>
                                          <p:spTgt spid="2">
                                            <p:txEl>
                                              <p:pRg st="6" end="6"/>
                                            </p:txEl>
                                          </p:spTgt>
                                        </p:tgtEl>
                                        <p:attrNameLst>
                                          <p:attrName>ppt_x</p:attrName>
                                        </p:attrNameLst>
                                      </p:cBhvr>
                                    </p:anim>
                                    <p:anim from="(-#ppt_h/2)" to="(#ppt_y)" calcmode="lin" valueType="num">
                                      <p:cBhvr>
                                        <p:cTn id="65" dur="1000" fill="hold">
                                          <p:stCondLst>
                                            <p:cond delay="0"/>
                                          </p:stCondLst>
                                        </p:cTn>
                                        <p:tgtEl>
                                          <p:spTgt spid="2">
                                            <p:txEl>
                                              <p:pRg st="6" end="6"/>
                                            </p:txEl>
                                          </p:spTgt>
                                        </p:tgtEl>
                                        <p:attrNameLst>
                                          <p:attrName>ppt_y</p:attrName>
                                        </p:attrNameLst>
                                      </p:cBhvr>
                                    </p:anim>
                                    <p:animRot by="21600000">
                                      <p:cBhvr>
                                        <p:cTn id="66" dur="1000" fill="hold">
                                          <p:stCondLst>
                                            <p:cond delay="0"/>
                                          </p:stCondLst>
                                        </p:cTn>
                                        <p:tgtEl>
                                          <p:spTgt spid="2">
                                            <p:txEl>
                                              <p:pRg st="6" end="6"/>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4</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24327" t="17249" r="4232" b="10750"/>
          <a:stretch/>
        </p:blipFill>
        <p:spPr>
          <a:xfrm>
            <a:off x="1179197" y="627068"/>
            <a:ext cx="9889957" cy="5603864"/>
          </a:xfrm>
          <a:prstGeom prst="rect">
            <a:avLst/>
          </a:prstGeom>
          <a:effectLst>
            <a:softEdge rad="127000"/>
          </a:effectLst>
        </p:spPr>
      </p:pic>
    </p:spTree>
    <p:extLst>
      <p:ext uri="{BB962C8B-B14F-4D97-AF65-F5344CB8AC3E}">
        <p14:creationId xmlns:p14="http://schemas.microsoft.com/office/powerpoint/2010/main" val="3190296599"/>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5</a:t>
            </a:fld>
            <a:endParaRPr lang="fr-FR" sz="2000" dirty="0">
              <a:solidFill>
                <a:srgbClr val="FF0000"/>
              </a:solidFill>
              <a:latin typeface="Wide Latin" panose="020A0A07050505020404" pitchFamily="18" charset="0"/>
            </a:endParaRPr>
          </a:p>
        </p:txBody>
      </p:sp>
      <p:sp>
        <p:nvSpPr>
          <p:cNvPr id="2" name="Rectangle 1"/>
          <p:cNvSpPr/>
          <p:nvPr/>
        </p:nvSpPr>
        <p:spPr>
          <a:xfrm>
            <a:off x="397452" y="308979"/>
            <a:ext cx="11453447" cy="6001643"/>
          </a:xfrm>
          <a:prstGeom prst="rect">
            <a:avLst/>
          </a:prstGeom>
        </p:spPr>
        <p:txBody>
          <a:bodyPr wrap="square">
            <a:spAutoFit/>
          </a:bodyPr>
          <a:lstStyle/>
          <a:p>
            <a:r>
              <a:rPr lang="fr-FR" sz="2400" b="1" dirty="0">
                <a:ln>
                  <a:solidFill>
                    <a:schemeClr val="tx1">
                      <a:lumMod val="50000"/>
                      <a:lumOff val="50000"/>
                    </a:schemeClr>
                  </a:solidFill>
                </a:ln>
                <a:solidFill>
                  <a:schemeClr val="bg1"/>
                </a:solidFill>
                <a:effectLst>
                  <a:glow rad="228600">
                    <a:schemeClr val="accent6">
                      <a:satMod val="175000"/>
                      <a:alpha val="40000"/>
                    </a:schemeClr>
                  </a:glow>
                </a:effectLst>
                <a:latin typeface="Wide Latin" panose="020A0A07050505020404" pitchFamily="18" charset="0"/>
              </a:rPr>
              <a:t>Les petites mains de South Garage ont greffé à l'avant de nouveaux éléments de carrosserie et, à l'arrière, des ailes de 2CV reprises telles quelles ou presque. Elles ont aussi ajouté une calandre chromée et déplacé le phare avant, ici de couleur jaune, sur la fourche. La moto est en outre pourvue d'un porte-bagages chromé dont les motifs en V rappellent le logo de la marque. Comme la 2CV Charleston, elle reçoit une peinture bicolore mêlant noir et rouge Delage. Elle bénéficie enfin de logos Citroën sur le réservoir et d'inscriptions Charleston sur les ailes. Les échappements chromés, qui s'intègrent parfaitement à ligne néo-rétro de l'engin, sont ceux de la Bonneville d'origine.</a:t>
            </a:r>
          </a:p>
        </p:txBody>
      </p:sp>
    </p:spTree>
    <p:extLst>
      <p:ext uri="{BB962C8B-B14F-4D97-AF65-F5344CB8AC3E}">
        <p14:creationId xmlns:p14="http://schemas.microsoft.com/office/powerpoint/2010/main" val="3762832064"/>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par>
                    <p:cTn id="19" fill="hold">
                      <p:stCondLst>
                        <p:cond delay="indefinite"/>
                      </p:stCondLst>
                      <p:childTnLst>
                        <p:par>
                          <p:cTn id="20" fill="hold">
                            <p:stCondLst>
                              <p:cond delay="0"/>
                            </p:stCondLst>
                            <p:childTnLst>
                              <p:par>
                                <p:cTn id="21" presetID="56" presetClass="entr" presetSubtype="0" fill="hold" nodeType="clickEffect">
                                  <p:stCondLst>
                                    <p:cond delay="0"/>
                                  </p:stCondLst>
                                  <p:iterate type="lt">
                                    <p:tmPct val="10000"/>
                                  </p:iterate>
                                  <p:childTnLst>
                                    <p:set>
                                      <p:cBhvr>
                                        <p:cTn id="22" dur="1" fill="hold">
                                          <p:stCondLst>
                                            <p:cond delay="0"/>
                                          </p:stCondLst>
                                        </p:cTn>
                                        <p:tgtEl>
                                          <p:spTgt spid="2">
                                            <p:txEl>
                                              <p:pRg st="0" end="0"/>
                                            </p:txEl>
                                          </p:spTgt>
                                        </p:tgtEl>
                                        <p:attrNameLst>
                                          <p:attrName>style.visibility</p:attrName>
                                        </p:attrNameLst>
                                      </p:cBhvr>
                                      <p:to>
                                        <p:strVal val="visible"/>
                                      </p:to>
                                    </p:set>
                                    <p:anim by="(-#ppt_w*2)" calcmode="lin" valueType="num">
                                      <p:cBhvr rctx="PPT">
                                        <p:cTn id="23" dur="500" autoRev="1" fill="hold">
                                          <p:stCondLst>
                                            <p:cond delay="0"/>
                                          </p:stCondLst>
                                        </p:cTn>
                                        <p:tgtEl>
                                          <p:spTgt spid="2">
                                            <p:txEl>
                                              <p:pRg st="0" end="0"/>
                                            </p:txEl>
                                          </p:spTgt>
                                        </p:tgtEl>
                                        <p:attrNameLst>
                                          <p:attrName>ppt_w</p:attrName>
                                        </p:attrNameLst>
                                      </p:cBhvr>
                                    </p:anim>
                                    <p:anim by="(#ppt_w*0.50)" calcmode="lin" valueType="num">
                                      <p:cBhvr>
                                        <p:cTn id="24" dur="500" decel="50000" autoRev="1" fill="hold">
                                          <p:stCondLst>
                                            <p:cond delay="0"/>
                                          </p:stCondLst>
                                        </p:cTn>
                                        <p:tgtEl>
                                          <p:spTgt spid="2">
                                            <p:txEl>
                                              <p:pRg st="0" end="0"/>
                                            </p:txEl>
                                          </p:spTgt>
                                        </p:tgtEl>
                                        <p:attrNameLst>
                                          <p:attrName>ppt_x</p:attrName>
                                        </p:attrNameLst>
                                      </p:cBhvr>
                                    </p:anim>
                                    <p:anim from="(-#ppt_h/2)" to="(#ppt_y)" calcmode="lin" valueType="num">
                                      <p:cBhvr>
                                        <p:cTn id="25" dur="1000" fill="hold">
                                          <p:stCondLst>
                                            <p:cond delay="0"/>
                                          </p:stCondLst>
                                        </p:cTn>
                                        <p:tgtEl>
                                          <p:spTgt spid="2">
                                            <p:txEl>
                                              <p:pRg st="0" end="0"/>
                                            </p:txEl>
                                          </p:spTgt>
                                        </p:tgtEl>
                                        <p:attrNameLst>
                                          <p:attrName>ppt_y</p:attrName>
                                        </p:attrNameLst>
                                      </p:cBhvr>
                                    </p:anim>
                                    <p:animRot by="21600000">
                                      <p:cBhvr>
                                        <p:cTn id="26" dur="1000" fill="hold">
                                          <p:stCondLst>
                                            <p:cond delay="0"/>
                                          </p:stCondLst>
                                        </p:cTn>
                                        <p:tgtEl>
                                          <p:spTgt spid="2">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6</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95754" y="679206"/>
            <a:ext cx="9788769" cy="5506182"/>
          </a:xfrm>
          <a:prstGeom prst="rect">
            <a:avLst/>
          </a:prstGeom>
          <a:effectLst>
            <a:softEdge rad="317500"/>
          </a:effectLst>
        </p:spPr>
      </p:pic>
    </p:spTree>
    <p:extLst>
      <p:ext uri="{BB962C8B-B14F-4D97-AF65-F5344CB8AC3E}">
        <p14:creationId xmlns:p14="http://schemas.microsoft.com/office/powerpoint/2010/main" val="1066804768"/>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7</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02387" y="676342"/>
            <a:ext cx="9787226" cy="5505315"/>
          </a:xfrm>
          <a:prstGeom prst="rect">
            <a:avLst/>
          </a:prstGeom>
          <a:effectLst>
            <a:softEdge rad="317500"/>
          </a:effectLst>
        </p:spPr>
      </p:pic>
    </p:spTree>
    <p:extLst>
      <p:ext uri="{BB962C8B-B14F-4D97-AF65-F5344CB8AC3E}">
        <p14:creationId xmlns:p14="http://schemas.microsoft.com/office/powerpoint/2010/main" val="1821659948"/>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8</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242646" y="668214"/>
            <a:ext cx="9761416" cy="5490797"/>
          </a:xfrm>
          <a:prstGeom prst="rect">
            <a:avLst/>
          </a:prstGeom>
          <a:effectLst>
            <a:softEdge rad="127000"/>
          </a:effectLst>
        </p:spPr>
      </p:pic>
    </p:spTree>
    <p:extLst>
      <p:ext uri="{BB962C8B-B14F-4D97-AF65-F5344CB8AC3E}">
        <p14:creationId xmlns:p14="http://schemas.microsoft.com/office/powerpoint/2010/main" val="2498412974"/>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9</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2292" y="755039"/>
            <a:ext cx="9507416" cy="5347921"/>
          </a:xfrm>
          <a:prstGeom prst="rect">
            <a:avLst/>
          </a:prstGeom>
          <a:effectLst>
            <a:softEdge rad="127000"/>
          </a:effectLst>
        </p:spPr>
      </p:pic>
    </p:spTree>
    <p:extLst>
      <p:ext uri="{BB962C8B-B14F-4D97-AF65-F5344CB8AC3E}">
        <p14:creationId xmlns:p14="http://schemas.microsoft.com/office/powerpoint/2010/main" val="482323938"/>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10</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72308" y="652829"/>
            <a:ext cx="9859107" cy="5545748"/>
          </a:xfrm>
          <a:prstGeom prst="rect">
            <a:avLst/>
          </a:prstGeom>
          <a:effectLst>
            <a:softEdge rad="127000"/>
          </a:effectLst>
        </p:spPr>
      </p:pic>
    </p:spTree>
    <p:extLst>
      <p:ext uri="{BB962C8B-B14F-4D97-AF65-F5344CB8AC3E}">
        <p14:creationId xmlns:p14="http://schemas.microsoft.com/office/powerpoint/2010/main" val="1604437359"/>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11</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66446" y="656126"/>
            <a:ext cx="9859107" cy="5545748"/>
          </a:xfrm>
          <a:prstGeom prst="rect">
            <a:avLst/>
          </a:prstGeom>
          <a:effectLst>
            <a:softEdge rad="127000"/>
          </a:effectLst>
        </p:spPr>
      </p:pic>
    </p:spTree>
    <p:extLst>
      <p:ext uri="{BB962C8B-B14F-4D97-AF65-F5344CB8AC3E}">
        <p14:creationId xmlns:p14="http://schemas.microsoft.com/office/powerpoint/2010/main" val="1471932952"/>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12</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914400" y="471486"/>
            <a:ext cx="10439400" cy="5872163"/>
          </a:xfrm>
          <a:prstGeom prst="rect">
            <a:avLst/>
          </a:prstGeom>
          <a:effectLst>
            <a:softEdge rad="127000"/>
          </a:effectLst>
        </p:spPr>
      </p:pic>
    </p:spTree>
    <p:extLst>
      <p:ext uri="{BB962C8B-B14F-4D97-AF65-F5344CB8AC3E}">
        <p14:creationId xmlns:p14="http://schemas.microsoft.com/office/powerpoint/2010/main" val="1293258757"/>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13</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8862" y="586887"/>
            <a:ext cx="9999784" cy="5624878"/>
          </a:xfrm>
          <a:prstGeom prst="rect">
            <a:avLst/>
          </a:prstGeom>
          <a:effectLst>
            <a:softEdge rad="127000"/>
          </a:effectLst>
        </p:spPr>
      </p:pic>
    </p:spTree>
    <p:extLst>
      <p:ext uri="{BB962C8B-B14F-4D97-AF65-F5344CB8AC3E}">
        <p14:creationId xmlns:p14="http://schemas.microsoft.com/office/powerpoint/2010/main" val="3856048912"/>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14</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7138" y="644768"/>
            <a:ext cx="9908606" cy="5573591"/>
          </a:xfrm>
          <a:prstGeom prst="rect">
            <a:avLst/>
          </a:prstGeom>
          <a:effectLst>
            <a:softEdge rad="127000"/>
          </a:effectLst>
        </p:spPr>
      </p:pic>
    </p:spTree>
    <p:extLst>
      <p:ext uri="{BB962C8B-B14F-4D97-AF65-F5344CB8AC3E}">
        <p14:creationId xmlns:p14="http://schemas.microsoft.com/office/powerpoint/2010/main" val="622676626"/>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15</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90246" y="553915"/>
            <a:ext cx="10117016" cy="5690822"/>
          </a:xfrm>
          <a:prstGeom prst="rect">
            <a:avLst/>
          </a:prstGeom>
          <a:effectLst>
            <a:softEdge rad="127000"/>
          </a:effectLst>
        </p:spPr>
      </p:pic>
    </p:spTree>
    <p:extLst>
      <p:ext uri="{BB962C8B-B14F-4D97-AF65-F5344CB8AC3E}">
        <p14:creationId xmlns:p14="http://schemas.microsoft.com/office/powerpoint/2010/main" val="2785212348"/>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16</a:t>
            </a:fld>
            <a:endParaRPr lang="fr-FR" sz="2000" dirty="0">
              <a:solidFill>
                <a:srgbClr val="FF0000"/>
              </a:solidFill>
              <a:latin typeface="Wide Latin" panose="020A0A07050505020404" pitchFamily="18"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31631" y="550984"/>
            <a:ext cx="10180840" cy="5726723"/>
          </a:xfrm>
          <a:prstGeom prst="rect">
            <a:avLst/>
          </a:prstGeom>
          <a:effectLst>
            <a:softEdge rad="127000"/>
          </a:effectLst>
        </p:spPr>
      </p:pic>
    </p:spTree>
    <p:extLst>
      <p:ext uri="{BB962C8B-B14F-4D97-AF65-F5344CB8AC3E}">
        <p14:creationId xmlns:p14="http://schemas.microsoft.com/office/powerpoint/2010/main" val="3159393202"/>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1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16">
                                            <p:txEl>
                                              <p:pRg st="0" end="0"/>
                                            </p:txEl>
                                          </p:spTgt>
                                        </p:tgtEl>
                                        <p:attrNameLst>
                                          <p:attrName>ppt_w</p:attrName>
                                        </p:attrNameLst>
                                      </p:cBhvr>
                                    </p:anim>
                                    <p:anim by="(#ppt_w*0.50)" calcmode="lin" valueType="num">
                                      <p:cBhvr>
                                        <p:cTn id="8" dur="500" decel="50000" autoRev="1" fill="hold">
                                          <p:stCondLst>
                                            <p:cond delay="0"/>
                                          </p:stCondLst>
                                        </p:cTn>
                                        <p:tgtEl>
                                          <p:spTgt spid="16">
                                            <p:txEl>
                                              <p:pRg st="0" end="0"/>
                                            </p:txEl>
                                          </p:spTgt>
                                        </p:tgtEl>
                                        <p:attrNameLst>
                                          <p:attrName>ppt_x</p:attrName>
                                        </p:attrNameLst>
                                      </p:cBhvr>
                                    </p:anim>
                                    <p:anim from="(-#ppt_h/2)" to="(#ppt_y)" calcmode="lin" valueType="num">
                                      <p:cBhvr>
                                        <p:cTn id="9" dur="1000" fill="hold">
                                          <p:stCondLst>
                                            <p:cond delay="0"/>
                                          </p:stCondLst>
                                        </p:cTn>
                                        <p:tgtEl>
                                          <p:spTgt spid="16">
                                            <p:txEl>
                                              <p:pRg st="0" end="0"/>
                                            </p:txEl>
                                          </p:spTgt>
                                        </p:tgtEl>
                                        <p:attrNameLst>
                                          <p:attrName>ppt_y</p:attrName>
                                        </p:attrNameLst>
                                      </p:cBhvr>
                                    </p:anim>
                                    <p:animRot by="21600000">
                                      <p:cBhvr>
                                        <p:cTn id="10" dur="1000" fill="hold">
                                          <p:stCondLst>
                                            <p:cond delay="0"/>
                                          </p:stCondLst>
                                        </p:cTn>
                                        <p:tgtEl>
                                          <p:spTgt spid="1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56" presetClass="entr" presetSubtype="0" fill="hold" nodeType="clickEffect">
                                  <p:stCondLst>
                                    <p:cond delay="0"/>
                                  </p:stCondLst>
                                  <p:iterate type="lt">
                                    <p:tmPct val="10000"/>
                                  </p:iterate>
                                  <p:childTnLst>
                                    <p:set>
                                      <p:cBhvr>
                                        <p:cTn id="14" dur="1" fill="hold">
                                          <p:stCondLst>
                                            <p:cond delay="0"/>
                                          </p:stCondLst>
                                        </p:cTn>
                                        <p:tgtEl>
                                          <p:spTgt spid="16">
                                            <p:txEl>
                                              <p:pRg st="0" end="0"/>
                                            </p:txEl>
                                          </p:spTgt>
                                        </p:tgtEl>
                                        <p:attrNameLst>
                                          <p:attrName>style.visibility</p:attrName>
                                        </p:attrNameLst>
                                      </p:cBhvr>
                                      <p:to>
                                        <p:strVal val="visible"/>
                                      </p:to>
                                    </p:set>
                                    <p:anim by="(-#ppt_w*2)" calcmode="lin" valueType="num">
                                      <p:cBhvr rctx="PPT">
                                        <p:cTn id="15" dur="500" autoRev="1" fill="hold">
                                          <p:stCondLst>
                                            <p:cond delay="0"/>
                                          </p:stCondLst>
                                        </p:cTn>
                                        <p:tgtEl>
                                          <p:spTgt spid="16">
                                            <p:txEl>
                                              <p:pRg st="0" end="0"/>
                                            </p:txEl>
                                          </p:spTgt>
                                        </p:tgtEl>
                                        <p:attrNameLst>
                                          <p:attrName>ppt_w</p:attrName>
                                        </p:attrNameLst>
                                      </p:cBhvr>
                                    </p:anim>
                                    <p:anim by="(#ppt_w*0.50)" calcmode="lin" valueType="num">
                                      <p:cBhvr>
                                        <p:cTn id="16" dur="500" decel="50000" autoRev="1" fill="hold">
                                          <p:stCondLst>
                                            <p:cond delay="0"/>
                                          </p:stCondLst>
                                        </p:cTn>
                                        <p:tgtEl>
                                          <p:spTgt spid="16">
                                            <p:txEl>
                                              <p:pRg st="0" end="0"/>
                                            </p:txEl>
                                          </p:spTgt>
                                        </p:tgtEl>
                                        <p:attrNameLst>
                                          <p:attrName>ppt_x</p:attrName>
                                        </p:attrNameLst>
                                      </p:cBhvr>
                                    </p:anim>
                                    <p:anim from="(-#ppt_h/2)" to="(#ppt_y)" calcmode="lin" valueType="num">
                                      <p:cBhvr>
                                        <p:cTn id="17" dur="1000" fill="hold">
                                          <p:stCondLst>
                                            <p:cond delay="0"/>
                                          </p:stCondLst>
                                        </p:cTn>
                                        <p:tgtEl>
                                          <p:spTgt spid="16">
                                            <p:txEl>
                                              <p:pRg st="0" end="0"/>
                                            </p:txEl>
                                          </p:spTgt>
                                        </p:tgtEl>
                                        <p:attrNameLst>
                                          <p:attrName>ppt_y</p:attrName>
                                        </p:attrNameLst>
                                      </p:cBhvr>
                                    </p:anim>
                                    <p:animRot by="21600000">
                                      <p:cBhvr>
                                        <p:cTn id="18" dur="1000" fill="hold">
                                          <p:stCondLst>
                                            <p:cond delay="0"/>
                                          </p:stCondLst>
                                        </p:cTn>
                                        <p:tgtEl>
                                          <p:spTgt spid="1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12338" y="1044317"/>
            <a:ext cx="6893169" cy="3877408"/>
          </a:xfrm>
          <a:prstGeom prst="rect">
            <a:avLst/>
          </a:prstGeom>
          <a:effectLst>
            <a:softEdge rad="127000"/>
          </a:effectLst>
        </p:spPr>
      </p:pic>
      <p:pic>
        <p:nvPicPr>
          <p:cNvPr id="5" name="Image 4"/>
          <p:cNvPicPr>
            <a:picLocks noChangeAspect="1"/>
          </p:cNvPicPr>
          <p:nvPr/>
        </p:nvPicPr>
        <p:blipFill rotWithShape="1">
          <a:blip r:embed="rId4" cstate="email">
            <a:extLst>
              <a:ext uri="{28A0092B-C50C-407E-A947-70E740481C1C}">
                <a14:useLocalDpi xmlns:a14="http://schemas.microsoft.com/office/drawing/2010/main"/>
              </a:ext>
            </a:extLst>
          </a:blip>
          <a:srcRect r="-839"/>
          <a:stretch/>
        </p:blipFill>
        <p:spPr>
          <a:xfrm>
            <a:off x="2742845" y="973062"/>
            <a:ext cx="6762662" cy="2509284"/>
          </a:xfrm>
          <a:prstGeom prst="rect">
            <a:avLst/>
          </a:prstGeom>
        </p:spPr>
      </p:pic>
      <p:pic>
        <p:nvPicPr>
          <p:cNvPr id="6" name="Image 5"/>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2744457" y="2257287"/>
            <a:ext cx="6761050" cy="2511770"/>
          </a:xfrm>
          <a:prstGeom prst="rect">
            <a:avLst/>
          </a:prstGeom>
        </p:spPr>
      </p:pic>
      <p:sp>
        <p:nvSpPr>
          <p:cNvPr id="13" name="Rectangle 12"/>
          <p:cNvSpPr/>
          <p:nvPr/>
        </p:nvSpPr>
        <p:spPr>
          <a:xfrm>
            <a:off x="2742845" y="4992980"/>
            <a:ext cx="6688049" cy="923330"/>
          </a:xfrm>
          <a:prstGeom prst="rect">
            <a:avLst/>
          </a:prstGeom>
          <a:noFill/>
        </p:spPr>
        <p:txBody>
          <a:bodyPr wrap="none" lIns="91440" tIns="45720" rIns="91440" bIns="45720">
            <a:spAutoFit/>
            <a:scene3d>
              <a:camera prst="orthographicFront">
                <a:rot lat="0" lon="0" rev="0"/>
              </a:camera>
              <a:lightRig rig="threePt" dir="t"/>
            </a:scene3d>
            <a:sp3d z="127000"/>
          </a:bodyPr>
          <a:lstStyle/>
          <a:p>
            <a:pPr algn="ctr"/>
            <a:r>
              <a:rPr lang="fr-FR" sz="5400" b="1" spc="50" dirty="0" smtClean="0">
                <a:ln w="0"/>
                <a:solidFill>
                  <a:schemeClr val="bg2"/>
                </a:solidFill>
                <a:effectLst>
                  <a:glow rad="127000">
                    <a:schemeClr val="bg2">
                      <a:lumMod val="5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rPr>
              <a:t>CITROËN </a:t>
            </a:r>
            <a:endParaRPr lang="fr-FR" sz="5400" b="1" cap="none" spc="50" dirty="0">
              <a:ln w="0"/>
              <a:solidFill>
                <a:schemeClr val="bg2"/>
              </a:solidFill>
              <a:effectLst>
                <a:glow rad="127000">
                  <a:schemeClr val="bg2">
                    <a:lumMod val="5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endParaRPr>
          </a:p>
        </p:txBody>
      </p:sp>
      <p:sp>
        <p:nvSpPr>
          <p:cNvPr id="15" name="Espace réservé de la date 14"/>
          <p:cNvSpPr>
            <a:spLocks noGrp="1"/>
          </p:cNvSpPr>
          <p:nvPr>
            <p:ph type="dt" sz="half" idx="10"/>
          </p:nvPr>
        </p:nvSpPr>
        <p:spPr>
          <a:xfrm>
            <a:off x="110599" y="6478632"/>
            <a:ext cx="2985977" cy="342162"/>
          </a:xfrm>
        </p:spPr>
        <p:txBody>
          <a:bodyPr/>
          <a:lstStyle/>
          <a:p>
            <a:fld id="{10AF6565-3DDB-4992-B95D-8D75D6A3A7AB}" type="datetime1">
              <a:rPr lang="fr-FR" sz="2000" b="1" smtClean="0">
                <a:solidFill>
                  <a:srgbClr val="FF0000"/>
                </a:solidFill>
                <a:latin typeface="Wide Latin" panose="020A0A07050505020404" pitchFamily="18" charset="0"/>
              </a:rPr>
              <a:t>25/08/2020</a:t>
            </a:fld>
            <a:endParaRPr lang="fr-FR" b="1" dirty="0">
              <a:solidFill>
                <a:srgbClr val="FF0000"/>
              </a:solidFill>
              <a:latin typeface="Wide Latin" panose="020A0A07050505020404" pitchFamily="18" charset="0"/>
            </a:endParaRPr>
          </a:p>
        </p:txBody>
      </p:sp>
      <p:sp>
        <p:nvSpPr>
          <p:cNvPr id="16" name="Espace réservé du pied de page 15"/>
          <p:cNvSpPr>
            <a:spLocks noGrp="1"/>
          </p:cNvSpPr>
          <p:nvPr>
            <p:ph type="ftr" sz="quarter" idx="11"/>
          </p:nvPr>
        </p:nvSpPr>
        <p:spPr>
          <a:xfrm>
            <a:off x="3014525" y="6447806"/>
            <a:ext cx="6219302" cy="365125"/>
          </a:xfrm>
        </p:spPr>
        <p:txBody>
          <a:bodyPr/>
          <a:lstStyle/>
          <a:p>
            <a:r>
              <a:rPr lang="fr-FR" sz="2400" b="1" dirty="0" smtClean="0">
                <a:solidFill>
                  <a:srgbClr val="FF0000"/>
                </a:solidFill>
                <a:effectLst>
                  <a:glow rad="228600">
                    <a:schemeClr val="accent5">
                      <a:satMod val="175000"/>
                      <a:alpha val="40000"/>
                    </a:schemeClr>
                  </a:glow>
                </a:effectLst>
                <a:latin typeface="Wide Latin" panose="020A0A07050505020404" pitchFamily="18" charset="0"/>
              </a:rPr>
              <a:t>PPS    Lande   2020</a:t>
            </a:r>
            <a:endParaRPr lang="fr-FR" sz="2400" b="1" dirty="0">
              <a:solidFill>
                <a:srgbClr val="FF0000"/>
              </a:solidFill>
              <a:effectLst>
                <a:glow rad="228600">
                  <a:schemeClr val="accent5">
                    <a:satMod val="175000"/>
                    <a:alpha val="40000"/>
                  </a:schemeClr>
                </a:glow>
              </a:effectLst>
              <a:latin typeface="Wide Latin" panose="020A0A07050505020404" pitchFamily="18" charset="0"/>
            </a:endParaRPr>
          </a:p>
        </p:txBody>
      </p:sp>
      <p:sp>
        <p:nvSpPr>
          <p:cNvPr id="17" name="Espace réservé du numéro de diapositive 16"/>
          <p:cNvSpPr>
            <a:spLocks noGrp="1"/>
          </p:cNvSpPr>
          <p:nvPr>
            <p:ph type="sldNum" sz="quarter" idx="12"/>
          </p:nvPr>
        </p:nvSpPr>
        <p:spPr/>
        <p:txBody>
          <a:bodyPr/>
          <a:lstStyle/>
          <a:p>
            <a:fld id="{EEA59E28-7A26-46A8-BC8E-D33AFB85802F}" type="slidenum">
              <a:rPr lang="fr-FR" sz="2000" smtClean="0">
                <a:solidFill>
                  <a:srgbClr val="FF0000"/>
                </a:solidFill>
                <a:latin typeface="Wide Latin" panose="020A0A07050505020404" pitchFamily="18" charset="0"/>
              </a:rPr>
              <a:t>17</a:t>
            </a:fld>
            <a:endParaRPr lang="fr-FR" sz="2000" dirty="0">
              <a:solidFill>
                <a:srgbClr val="FF0000"/>
              </a:solidFill>
              <a:latin typeface="Wide Latin" panose="020A0A07050505020404" pitchFamily="18" charset="0"/>
            </a:endParaRPr>
          </a:p>
        </p:txBody>
      </p:sp>
      <p:sp>
        <p:nvSpPr>
          <p:cNvPr id="18" name="Rectangle 17"/>
          <p:cNvSpPr/>
          <p:nvPr/>
        </p:nvSpPr>
        <p:spPr>
          <a:xfrm>
            <a:off x="653644" y="-100800"/>
            <a:ext cx="10884711" cy="830997"/>
          </a:xfrm>
          <a:prstGeom prst="rect">
            <a:avLst/>
          </a:prstGeom>
          <a:noFill/>
        </p:spPr>
        <p:txBody>
          <a:bodyPr wrap="none" lIns="91440" tIns="45720" rIns="91440" bIns="45720">
            <a:spAutoFit/>
          </a:bodyPr>
          <a:lstStyle/>
          <a:p>
            <a:pPr algn="ctr"/>
            <a:r>
              <a:rPr lang="fr-FR" sz="4800" b="1" cap="none" spc="50" dirty="0" smtClean="0">
                <a:ln w="0"/>
                <a:solidFill>
                  <a:schemeClr val="bg2"/>
                </a:solidFill>
                <a:effectLst>
                  <a:glow rad="101600">
                    <a:schemeClr val="bg2">
                      <a:lumMod val="50000"/>
                      <a:alpha val="6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rPr>
              <a:t>Un nouveau concept </a:t>
            </a:r>
            <a:endParaRPr lang="fr-FR" sz="4800" b="1" cap="none" spc="50" dirty="0">
              <a:ln w="0"/>
              <a:solidFill>
                <a:schemeClr val="bg2"/>
              </a:solidFill>
              <a:effectLst>
                <a:glow rad="101600">
                  <a:schemeClr val="bg2">
                    <a:lumMod val="50000"/>
                    <a:alpha val="60000"/>
                  </a:schemeClr>
                </a:glow>
                <a:innerShdw blurRad="63500" dist="50800" dir="13500000">
                  <a:srgbClr val="000000">
                    <a:alpha val="50000"/>
                  </a:srgbClr>
                </a:innerShdw>
                <a:reflection blurRad="6350" stA="55000" endA="50" endPos="85000" dist="60007" dir="5400000" sy="-100000" algn="bl" rotWithShape="0"/>
              </a:effectLst>
              <a:latin typeface="Wide Latin" panose="020A0A07050505020404" pitchFamily="18" charset="0"/>
            </a:endParaRPr>
          </a:p>
        </p:txBody>
      </p:sp>
    </p:spTree>
    <p:extLst>
      <p:ext uri="{BB962C8B-B14F-4D97-AF65-F5344CB8AC3E}">
        <p14:creationId xmlns:p14="http://schemas.microsoft.com/office/powerpoint/2010/main" val="3584659723"/>
      </p:ext>
    </p:extLst>
  </p:cSld>
  <p:clrMapOvr>
    <a:masterClrMapping/>
  </p:clrMapOvr>
  <mc:AlternateContent xmlns:mc="http://schemas.openxmlformats.org/markup-compatibility/2006">
    <mc:Choice xmlns:p14="http://schemas.microsoft.com/office/powerpoint/2010/main" Requires="p14">
      <p:transition spd="slow" p14:dur="7000" advTm="16000">
        <p14:ripple/>
      </p:transition>
    </mc:Choice>
    <mc:Fallback>
      <p:transition spd="slow" advTm="16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1" presetClass="entr" presetSubtype="0" fill="hold" nodeType="clickEffect">
                                  <p:stCondLst>
                                    <p:cond delay="0"/>
                                  </p:stCondLst>
                                  <p:iterate type="lt">
                                    <p:tmPct val="10000"/>
                                  </p:iterate>
                                  <p:childTnLst>
                                    <p:set>
                                      <p:cBhvr>
                                        <p:cTn id="6" dur="1" fill="hold">
                                          <p:stCondLst>
                                            <p:cond delay="0"/>
                                          </p:stCondLst>
                                        </p:cTn>
                                        <p:tgtEl>
                                          <p:spTgt spid="13">
                                            <p:txEl>
                                              <p:pRg st="0" end="0"/>
                                            </p:txEl>
                                          </p:spTgt>
                                        </p:tgtEl>
                                        <p:attrNameLst>
                                          <p:attrName>style.visibility</p:attrName>
                                        </p:attrNameLst>
                                      </p:cBhvr>
                                      <p:to>
                                        <p:strVal val="visible"/>
                                      </p:to>
                                    </p:set>
                                    <p:anim calcmode="lin" valueType="num">
                                      <p:cBhvr>
                                        <p:cTn id="7" dur="500" fill="hold"/>
                                        <p:tgtEl>
                                          <p:spTgt spid="1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13">
                                            <p:txEl>
                                              <p:pRg st="0" end="0"/>
                                            </p:txEl>
                                          </p:spTgt>
                                        </p:tgtEl>
                                        <p:attrNameLst>
                                          <p:attrName>ppt_y</p:attrName>
                                        </p:attrNameLst>
                                      </p:cBhvr>
                                      <p:tavLst>
                                        <p:tav tm="0">
                                          <p:val>
                                            <p:strVal val="#ppt_y"/>
                                          </p:val>
                                        </p:tav>
                                        <p:tav tm="100000">
                                          <p:val>
                                            <p:strVal val="#ppt_y"/>
                                          </p:val>
                                        </p:tav>
                                      </p:tavLst>
                                    </p:anim>
                                    <p:anim calcmode="lin" valueType="num">
                                      <p:cBhvr>
                                        <p:cTn id="9" dur="500" fill="hold"/>
                                        <p:tgtEl>
                                          <p:spTgt spid="1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1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13">
                                            <p:txEl>
                                              <p:pRg st="0" end="0"/>
                                            </p:txEl>
                                          </p:spTgt>
                                        </p:tgtEl>
                                      </p:cBhvr>
                                    </p:animEffect>
                                  </p:childTnLst>
                                </p:cTn>
                              </p:par>
                            </p:childTnLst>
                          </p:cTn>
                        </p:par>
                      </p:childTnLst>
                    </p:cTn>
                  </p:par>
                  <p:par>
                    <p:cTn id="12" fill="hold">
                      <p:stCondLst>
                        <p:cond delay="indefinite"/>
                      </p:stCondLst>
                      <p:childTnLst>
                        <p:par>
                          <p:cTn id="13" fill="hold">
                            <p:stCondLst>
                              <p:cond delay="0"/>
                            </p:stCondLst>
                            <p:childTnLst>
                              <p:par>
                                <p:cTn id="14" presetID="45" presetClass="entr" presetSubtype="0" fill="hold" nodeType="click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fade">
                                      <p:cBhvr>
                                        <p:cTn id="16" dur="2000"/>
                                        <p:tgtEl>
                                          <p:spTgt spid="5"/>
                                        </p:tgtEl>
                                      </p:cBhvr>
                                    </p:animEffect>
                                    <p:anim calcmode="lin" valueType="num">
                                      <p:cBhvr>
                                        <p:cTn id="17" dur="2000" fill="hold"/>
                                        <p:tgtEl>
                                          <p:spTgt spid="5"/>
                                        </p:tgtEl>
                                        <p:attrNameLst>
                                          <p:attrName>ppt_w</p:attrName>
                                        </p:attrNameLst>
                                      </p:cBhvr>
                                      <p:tavLst>
                                        <p:tav tm="0" fmla="#ppt_w*sin(2.5*pi*$)">
                                          <p:val>
                                            <p:fltVal val="0"/>
                                          </p:val>
                                        </p:tav>
                                        <p:tav tm="100000">
                                          <p:val>
                                            <p:fltVal val="1"/>
                                          </p:val>
                                        </p:tav>
                                      </p:tavLst>
                                    </p:anim>
                                    <p:anim calcmode="lin" valueType="num">
                                      <p:cBhvr>
                                        <p:cTn id="18"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19" fill="hold">
                      <p:stCondLst>
                        <p:cond delay="indefinite"/>
                      </p:stCondLst>
                      <p:childTnLst>
                        <p:par>
                          <p:cTn id="20" fill="hold">
                            <p:stCondLst>
                              <p:cond delay="0"/>
                            </p:stCondLst>
                            <p:childTnLst>
                              <p:par>
                                <p:cTn id="21" presetID="45"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2000"/>
                                        <p:tgtEl>
                                          <p:spTgt spid="6"/>
                                        </p:tgtEl>
                                      </p:cBhvr>
                                    </p:animEffect>
                                    <p:anim calcmode="lin" valueType="num">
                                      <p:cBhvr>
                                        <p:cTn id="24" dur="2000" fill="hold"/>
                                        <p:tgtEl>
                                          <p:spTgt spid="6"/>
                                        </p:tgtEl>
                                        <p:attrNameLst>
                                          <p:attrName>ppt_w</p:attrName>
                                        </p:attrNameLst>
                                      </p:cBhvr>
                                      <p:tavLst>
                                        <p:tav tm="0" fmla="#ppt_w*sin(2.5*pi*$)">
                                          <p:val>
                                            <p:fltVal val="0"/>
                                          </p:val>
                                        </p:tav>
                                        <p:tav tm="100000">
                                          <p:val>
                                            <p:fltVal val="1"/>
                                          </p:val>
                                        </p:tav>
                                      </p:tavLst>
                                    </p:anim>
                                    <p:anim calcmode="lin" valueType="num">
                                      <p:cBhvr>
                                        <p:cTn id="25" dur="20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26" fill="hold">
                      <p:stCondLst>
                        <p:cond delay="indefinite"/>
                      </p:stCondLst>
                      <p:childTnLst>
                        <p:par>
                          <p:cTn id="27" fill="hold">
                            <p:stCondLst>
                              <p:cond delay="0"/>
                            </p:stCondLst>
                            <p:childTnLst>
                              <p:par>
                                <p:cTn id="28" presetID="56" presetClass="entr" presetSubtype="0" fill="hold" nodeType="clickEffect">
                                  <p:stCondLst>
                                    <p:cond delay="0"/>
                                  </p:stCondLst>
                                  <p:iterate type="lt">
                                    <p:tmPct val="10000"/>
                                  </p:iterate>
                                  <p:childTnLst>
                                    <p:set>
                                      <p:cBhvr>
                                        <p:cTn id="29" dur="1" fill="hold">
                                          <p:stCondLst>
                                            <p:cond delay="0"/>
                                          </p:stCondLst>
                                        </p:cTn>
                                        <p:tgtEl>
                                          <p:spTgt spid="16">
                                            <p:txEl>
                                              <p:pRg st="0" end="0"/>
                                            </p:txEl>
                                          </p:spTgt>
                                        </p:tgtEl>
                                        <p:attrNameLst>
                                          <p:attrName>style.visibility</p:attrName>
                                        </p:attrNameLst>
                                      </p:cBhvr>
                                      <p:to>
                                        <p:strVal val="visible"/>
                                      </p:to>
                                    </p:set>
                                    <p:anim by="(-#ppt_w*2)" calcmode="lin" valueType="num">
                                      <p:cBhvr rctx="PPT">
                                        <p:cTn id="30" dur="500" autoRev="1" fill="hold">
                                          <p:stCondLst>
                                            <p:cond delay="0"/>
                                          </p:stCondLst>
                                        </p:cTn>
                                        <p:tgtEl>
                                          <p:spTgt spid="16">
                                            <p:txEl>
                                              <p:pRg st="0" end="0"/>
                                            </p:txEl>
                                          </p:spTgt>
                                        </p:tgtEl>
                                        <p:attrNameLst>
                                          <p:attrName>ppt_w</p:attrName>
                                        </p:attrNameLst>
                                      </p:cBhvr>
                                    </p:anim>
                                    <p:anim by="(#ppt_w*0.50)" calcmode="lin" valueType="num">
                                      <p:cBhvr>
                                        <p:cTn id="31" dur="500" decel="50000" autoRev="1" fill="hold">
                                          <p:stCondLst>
                                            <p:cond delay="0"/>
                                          </p:stCondLst>
                                        </p:cTn>
                                        <p:tgtEl>
                                          <p:spTgt spid="16">
                                            <p:txEl>
                                              <p:pRg st="0" end="0"/>
                                            </p:txEl>
                                          </p:spTgt>
                                        </p:tgtEl>
                                        <p:attrNameLst>
                                          <p:attrName>ppt_x</p:attrName>
                                        </p:attrNameLst>
                                      </p:cBhvr>
                                    </p:anim>
                                    <p:anim from="(-#ppt_h/2)" to="(#ppt_y)" calcmode="lin" valueType="num">
                                      <p:cBhvr>
                                        <p:cTn id="32" dur="1000" fill="hold">
                                          <p:stCondLst>
                                            <p:cond delay="0"/>
                                          </p:stCondLst>
                                        </p:cTn>
                                        <p:tgtEl>
                                          <p:spTgt spid="16">
                                            <p:txEl>
                                              <p:pRg st="0" end="0"/>
                                            </p:txEl>
                                          </p:spTgt>
                                        </p:tgtEl>
                                        <p:attrNameLst>
                                          <p:attrName>ppt_y</p:attrName>
                                        </p:attrNameLst>
                                      </p:cBhvr>
                                    </p:anim>
                                    <p:animRot by="21600000">
                                      <p:cBhvr>
                                        <p:cTn id="33" dur="1000" fill="hold">
                                          <p:stCondLst>
                                            <p:cond delay="0"/>
                                          </p:stCondLst>
                                        </p:cTn>
                                        <p:tgtEl>
                                          <p:spTgt spid="16">
                                            <p:txEl>
                                              <p:pRg st="0" end="0"/>
                                            </p:txEl>
                                          </p:spTgt>
                                        </p:tgtEl>
                                        <p:attrNameLst>
                                          <p:attrName>r</p:attrName>
                                        </p:attrNameLst>
                                      </p:cBhvr>
                                    </p:animRot>
                                  </p:childTnLst>
                                </p:cTn>
                              </p:par>
                            </p:childTnLst>
                          </p:cTn>
                        </p:par>
                      </p:childTnLst>
                    </p:cTn>
                  </p:par>
                  <p:par>
                    <p:cTn id="34" fill="hold">
                      <p:stCondLst>
                        <p:cond delay="indefinite"/>
                      </p:stCondLst>
                      <p:childTnLst>
                        <p:par>
                          <p:cTn id="35" fill="hold">
                            <p:stCondLst>
                              <p:cond delay="0"/>
                            </p:stCondLst>
                            <p:childTnLst>
                              <p:par>
                                <p:cTn id="36" presetID="56" presetClass="entr" presetSubtype="0" fill="hold" nodeType="clickEffect">
                                  <p:stCondLst>
                                    <p:cond delay="0"/>
                                  </p:stCondLst>
                                  <p:iterate type="lt">
                                    <p:tmPct val="10000"/>
                                  </p:iterate>
                                  <p:childTnLst>
                                    <p:set>
                                      <p:cBhvr>
                                        <p:cTn id="37" dur="1" fill="hold">
                                          <p:stCondLst>
                                            <p:cond delay="0"/>
                                          </p:stCondLst>
                                        </p:cTn>
                                        <p:tgtEl>
                                          <p:spTgt spid="16">
                                            <p:txEl>
                                              <p:pRg st="0" end="0"/>
                                            </p:txEl>
                                          </p:spTgt>
                                        </p:tgtEl>
                                        <p:attrNameLst>
                                          <p:attrName>style.visibility</p:attrName>
                                        </p:attrNameLst>
                                      </p:cBhvr>
                                      <p:to>
                                        <p:strVal val="visible"/>
                                      </p:to>
                                    </p:set>
                                    <p:anim by="(-#ppt_w*2)" calcmode="lin" valueType="num">
                                      <p:cBhvr rctx="PPT">
                                        <p:cTn id="38" dur="500" autoRev="1" fill="hold">
                                          <p:stCondLst>
                                            <p:cond delay="0"/>
                                          </p:stCondLst>
                                        </p:cTn>
                                        <p:tgtEl>
                                          <p:spTgt spid="16">
                                            <p:txEl>
                                              <p:pRg st="0" end="0"/>
                                            </p:txEl>
                                          </p:spTgt>
                                        </p:tgtEl>
                                        <p:attrNameLst>
                                          <p:attrName>ppt_w</p:attrName>
                                        </p:attrNameLst>
                                      </p:cBhvr>
                                    </p:anim>
                                    <p:anim by="(#ppt_w*0.50)" calcmode="lin" valueType="num">
                                      <p:cBhvr>
                                        <p:cTn id="39" dur="500" decel="50000" autoRev="1" fill="hold">
                                          <p:stCondLst>
                                            <p:cond delay="0"/>
                                          </p:stCondLst>
                                        </p:cTn>
                                        <p:tgtEl>
                                          <p:spTgt spid="16">
                                            <p:txEl>
                                              <p:pRg st="0" end="0"/>
                                            </p:txEl>
                                          </p:spTgt>
                                        </p:tgtEl>
                                        <p:attrNameLst>
                                          <p:attrName>ppt_x</p:attrName>
                                        </p:attrNameLst>
                                      </p:cBhvr>
                                    </p:anim>
                                    <p:anim from="(-#ppt_h/2)" to="(#ppt_y)" calcmode="lin" valueType="num">
                                      <p:cBhvr>
                                        <p:cTn id="40" dur="1000" fill="hold">
                                          <p:stCondLst>
                                            <p:cond delay="0"/>
                                          </p:stCondLst>
                                        </p:cTn>
                                        <p:tgtEl>
                                          <p:spTgt spid="16">
                                            <p:txEl>
                                              <p:pRg st="0" end="0"/>
                                            </p:txEl>
                                          </p:spTgt>
                                        </p:tgtEl>
                                        <p:attrNameLst>
                                          <p:attrName>ppt_y</p:attrName>
                                        </p:attrNameLst>
                                      </p:cBhvr>
                                    </p:anim>
                                    <p:animRot by="21600000">
                                      <p:cBhvr>
                                        <p:cTn id="41" dur="1000" fill="hold">
                                          <p:stCondLst>
                                            <p:cond delay="0"/>
                                          </p:stCondLst>
                                        </p:cTn>
                                        <p:tgtEl>
                                          <p:spTgt spid="16">
                                            <p:txEl>
                                              <p:pRg st="0" end="0"/>
                                            </p:txEl>
                                          </p:spTgt>
                                        </p:tgtEl>
                                        <p:attrNameLst>
                                          <p:attrName>r</p:attrName>
                                        </p:attrNameLst>
                                      </p:cBhvr>
                                    </p:animRot>
                                  </p:childTnLst>
                                </p:cTn>
                              </p:par>
                            </p:childTnLst>
                          </p:cTn>
                        </p:par>
                      </p:childTnLst>
                    </p:cTn>
                  </p:par>
                  <p:par>
                    <p:cTn id="42" fill="hold">
                      <p:stCondLst>
                        <p:cond delay="indefinite"/>
                      </p:stCondLst>
                      <p:childTnLst>
                        <p:par>
                          <p:cTn id="43" fill="hold">
                            <p:stCondLst>
                              <p:cond delay="0"/>
                            </p:stCondLst>
                            <p:childTnLst>
                              <p:par>
                                <p:cTn id="44" presetID="38" presetClass="entr" presetSubtype="0" accel="50000" fill="hold" nodeType="clickEffect">
                                  <p:stCondLst>
                                    <p:cond delay="0"/>
                                  </p:stCondLst>
                                  <p:iterate type="lt">
                                    <p:tmPct val="50000"/>
                                  </p:iterate>
                                  <p:childTnLst>
                                    <p:set>
                                      <p:cBhvr>
                                        <p:cTn id="45" dur="1" fill="hold">
                                          <p:stCondLst>
                                            <p:cond delay="0"/>
                                          </p:stCondLst>
                                        </p:cTn>
                                        <p:tgtEl>
                                          <p:spTgt spid="18">
                                            <p:txEl>
                                              <p:pRg st="0" end="0"/>
                                            </p:txEl>
                                          </p:spTgt>
                                        </p:tgtEl>
                                        <p:attrNameLst>
                                          <p:attrName>style.visibility</p:attrName>
                                        </p:attrNameLst>
                                      </p:cBhvr>
                                      <p:to>
                                        <p:strVal val="visible"/>
                                      </p:to>
                                    </p:set>
                                    <p:set>
                                      <p:cBhvr>
                                        <p:cTn id="46" dur="455" fill="hold">
                                          <p:stCondLst>
                                            <p:cond delay="0"/>
                                          </p:stCondLst>
                                        </p:cTn>
                                        <p:tgtEl>
                                          <p:spTgt spid="18">
                                            <p:txEl>
                                              <p:pRg st="0" end="0"/>
                                            </p:txEl>
                                          </p:spTgt>
                                        </p:tgtEl>
                                        <p:attrNameLst>
                                          <p:attrName>style.rotation</p:attrName>
                                        </p:attrNameLst>
                                      </p:cBhvr>
                                      <p:to>
                                        <p:strVal val="-45.0"/>
                                      </p:to>
                                    </p:set>
                                    <p:anim calcmode="lin" valueType="num">
                                      <p:cBhvr>
                                        <p:cTn id="47" dur="455" fill="hold">
                                          <p:stCondLst>
                                            <p:cond delay="455"/>
                                          </p:stCondLst>
                                        </p:cTn>
                                        <p:tgtEl>
                                          <p:spTgt spid="1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48" dur="455" fill="hold">
                                          <p:stCondLst>
                                            <p:cond delay="0"/>
                                          </p:stCondLst>
                                        </p:cTn>
                                        <p:tgtEl>
                                          <p:spTgt spid="18">
                                            <p:txEl>
                                              <p:pRg st="0" end="0"/>
                                            </p:txEl>
                                          </p:spTgt>
                                        </p:tgtEl>
                                        <p:attrNameLst>
                                          <p:attrName>ppt_y</p:attrName>
                                        </p:attrNameLst>
                                      </p:cBhvr>
                                      <p:tavLst>
                                        <p:tav tm="0">
                                          <p:val>
                                            <p:strVal val="#ppt_y-1"/>
                                          </p:val>
                                        </p:tav>
                                        <p:tav tm="100000">
                                          <p:val>
                                            <p:strVal val="#ppt_y-(0.354*#ppt_w-0.172*#ppt_h)"/>
                                          </p:val>
                                        </p:tav>
                                      </p:tavLst>
                                    </p:anim>
                                    <p:anim calcmode="lin" valueType="num">
                                      <p:cBhvr>
                                        <p:cTn id="49" dur="156" decel="50000" autoRev="1" fill="hold">
                                          <p:stCondLst>
                                            <p:cond delay="455"/>
                                          </p:stCondLst>
                                        </p:cTn>
                                        <p:tgtEl>
                                          <p:spTgt spid="1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50" dur="136" fill="hold">
                                          <p:stCondLst>
                                            <p:cond delay="864"/>
                                          </p:stCondLst>
                                        </p:cTn>
                                        <p:tgtEl>
                                          <p:spTgt spid="1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Thème Office">
      <a:dk1>
        <a:sysClr val="windowText" lastClr="000000"/>
      </a:dk1>
      <a:lt1>
        <a:sysClr val="window" lastClr="FFFFFF"/>
      </a:lt1>
      <a:dk2>
        <a:srgbClr val="44546A"/>
      </a:dk2>
      <a:lt2>
        <a:srgbClr val="E7E6E6"/>
      </a:lt2>
      <a:accent1>
        <a:srgbClr val="1D9A78"/>
      </a:accent1>
      <a:accent2>
        <a:srgbClr val="8BC145"/>
      </a:accent2>
      <a:accent3>
        <a:srgbClr val="36AFCE"/>
      </a:accent3>
      <a:accent4>
        <a:srgbClr val="1D6FA9"/>
      </a:accent4>
      <a:accent5>
        <a:srgbClr val="B74919"/>
      </a:accent5>
      <a:accent6>
        <a:srgbClr val="F19D19"/>
      </a:accent6>
      <a:hlink>
        <a:srgbClr val="0563C1"/>
      </a:hlink>
      <a:folHlink>
        <a:srgbClr val="954F72"/>
      </a:folHlink>
    </a:clrScheme>
    <a:fontScheme name="Thème 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AE6F2518-B084-4896-AF52-66CC2144AA26}"/>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288</TotalTime>
  <Words>259</Words>
  <Application>Microsoft Office PowerPoint</Application>
  <PresentationFormat>Grand écran</PresentationFormat>
  <Paragraphs>80</Paragraphs>
  <Slides>17</Slides>
  <Notes>17</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17</vt:i4>
      </vt:variant>
    </vt:vector>
  </HeadingPairs>
  <TitlesOfParts>
    <vt:vector size="22" baseType="lpstr">
      <vt:lpstr>Arial</vt:lpstr>
      <vt:lpstr>Calibri</vt:lpstr>
      <vt:lpstr>Calibri Light</vt:lpstr>
      <vt:lpstr>Wide Latin</vt:lpstr>
      <vt:lpstr>Office Theme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17</cp:revision>
  <dcterms:created xsi:type="dcterms:W3CDTF">2020-08-16T09:39:03Z</dcterms:created>
  <dcterms:modified xsi:type="dcterms:W3CDTF">2020-08-25T16:01:56Z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