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6gSBNp8E4wcIzZSeehNw==" hashData="Hm5CyHWnL+5TXoYbRVDqvoPruReLixAgg7/AWEUyJ5rRxnEvrwCI7SJlJzIULGcOa0ixeuvfKGppT/HZOEdZ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13/04/2019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6025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728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5291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0476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3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656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13/04/2019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13/04/2019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13/04/2019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13/04/2019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13/04/2019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446510" y="2290178"/>
            <a:ext cx="920636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80 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par Lande N°8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13000">
        <p:circl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0504" y="693939"/>
            <a:ext cx="92367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80 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719209" y="630715"/>
            <a:ext cx="8753581" cy="5596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2"/>
          <a:stretch/>
        </p:blipFill>
        <p:spPr>
          <a:xfrm>
            <a:off x="2110187" y="628599"/>
            <a:ext cx="7889456" cy="5600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570" y="1197739"/>
            <a:ext cx="10838859" cy="4499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1756" y="721880"/>
            <a:ext cx="10685786" cy="52933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131" y="1685829"/>
            <a:ext cx="10957737" cy="3569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0958" y="1333907"/>
            <a:ext cx="10850083" cy="4190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5649" y="1539606"/>
            <a:ext cx="11045683" cy="3778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1661" y="785451"/>
            <a:ext cx="11028677" cy="52870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511" y="1217810"/>
            <a:ext cx="10929960" cy="4511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930" y="935286"/>
            <a:ext cx="10848139" cy="4987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6124" y="1647271"/>
            <a:ext cx="10939752" cy="3646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1012" y="1215034"/>
            <a:ext cx="10917716" cy="4469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8450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6077" y="656421"/>
            <a:ext cx="5552501" cy="5552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496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4314" y="726059"/>
            <a:ext cx="7963372" cy="5489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79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5444" y="680632"/>
            <a:ext cx="6752442" cy="5565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86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6562" y="646429"/>
            <a:ext cx="7098875" cy="5565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40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875" y="719799"/>
            <a:ext cx="8746132" cy="5495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000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13/04/2019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21501" y="1338261"/>
            <a:ext cx="9206366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80 </a:t>
            </a:r>
            <a:r>
              <a:rPr lang="fr-FR" sz="8000" b="1" dirty="0">
                <a:latin typeface="Brush Script MT" panose="03060802040406070304" pitchFamily="66" charset="0"/>
              </a:rPr>
              <a:t>proverbes 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N°8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465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2019-02-26T12:55:36Z</dcterms:created>
  <dcterms:modified xsi:type="dcterms:W3CDTF">2019-04-13T18:32:45Z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