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mO5OFl5nvk2ZHG1Wocesg==" hashData="WFiV3h5OhLe978H1VOvd/Jlon4zma1Gs2SzeS9y1T3p3bsdi+TXzkkPsqUSGPB7oZIuHSbntU6Q1VnncwtdF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13/04/2019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13/04/2019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13/04/2019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13/04/2019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N°7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2" b="6140"/>
          <a:stretch/>
        </p:blipFill>
        <p:spPr>
          <a:xfrm>
            <a:off x="1395514" y="628599"/>
            <a:ext cx="9400971" cy="560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4714" y="736600"/>
            <a:ext cx="7842571" cy="5448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475" r="-162" b="5946"/>
          <a:stretch/>
        </p:blipFill>
        <p:spPr>
          <a:xfrm>
            <a:off x="2069045" y="685800"/>
            <a:ext cx="8078891" cy="5499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37" r="271" b="8525"/>
          <a:stretch/>
        </p:blipFill>
        <p:spPr>
          <a:xfrm>
            <a:off x="1982364" y="685800"/>
            <a:ext cx="8227271" cy="5499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0731" y="1087074"/>
            <a:ext cx="11050537" cy="4683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0292" y="584775"/>
            <a:ext cx="9496398" cy="57715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01541" y="667888"/>
            <a:ext cx="9613900" cy="5522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98" r="1140" b="7872"/>
          <a:stretch/>
        </p:blipFill>
        <p:spPr>
          <a:xfrm>
            <a:off x="2347837" y="720674"/>
            <a:ext cx="7496325" cy="5499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000" y="674687"/>
            <a:ext cx="8851900" cy="5532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200" y="645950"/>
            <a:ext cx="7721599" cy="5566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3"/>
          <a:stretch/>
        </p:blipFill>
        <p:spPr>
          <a:xfrm>
            <a:off x="2580481" y="674642"/>
            <a:ext cx="7031038" cy="5546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2071" y="653170"/>
            <a:ext cx="5792840" cy="5634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26" name="Picture 2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1487" y="683674"/>
            <a:ext cx="8709026" cy="557377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0201" y="645655"/>
            <a:ext cx="6464300" cy="5590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651806"/>
            <a:ext cx="7416800" cy="5612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200" y="596099"/>
            <a:ext cx="6985000" cy="5645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0" y="642671"/>
            <a:ext cx="7200899" cy="5602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21501" y="1338261"/>
            <a:ext cx="9206366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80 </a:t>
            </a:r>
            <a:r>
              <a:rPr lang="fr-FR" sz="8000" b="1" dirty="0">
                <a:latin typeface="Brush Script MT" panose="03060802040406070304" pitchFamily="66" charset="0"/>
              </a:rPr>
              <a:t>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N°7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465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2019-02-26T12:55:36Z</dcterms:created>
  <dcterms:modified xsi:type="dcterms:W3CDTF">2019-04-13T17:06:22Z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