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2mNOkSA8ebqmjBeblmrhA==" hashData="4HiPb8avn40nRN5m4LqUIyzXxaK6NzPqAyUgFZala9Vr2gXv7m7YRvg5CZQzKuEZ445sbMZHKl6rjlMDy9ej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N°6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93"/>
          <a:stretch/>
        </p:blipFill>
        <p:spPr>
          <a:xfrm>
            <a:off x="685801" y="1029274"/>
            <a:ext cx="10899334" cy="4962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88" r="-1778" b="18000"/>
          <a:stretch/>
        </p:blipFill>
        <p:spPr>
          <a:xfrm>
            <a:off x="1287381" y="723900"/>
            <a:ext cx="9680979" cy="5462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489"/>
          <a:stretch/>
        </p:blipFill>
        <p:spPr>
          <a:xfrm>
            <a:off x="1999619" y="640747"/>
            <a:ext cx="8192762" cy="5576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0" y="627185"/>
            <a:ext cx="6045200" cy="558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7"/>
          <a:stretch/>
        </p:blipFill>
        <p:spPr>
          <a:xfrm>
            <a:off x="647700" y="1470728"/>
            <a:ext cx="10706100" cy="407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09" t="1796" r="7744" b="17172"/>
          <a:stretch/>
        </p:blipFill>
        <p:spPr>
          <a:xfrm>
            <a:off x="1713981" y="668251"/>
            <a:ext cx="8764038" cy="5521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61" y="1286163"/>
            <a:ext cx="10891659" cy="4368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0947" y="772531"/>
            <a:ext cx="10582853" cy="5312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506" y="1998101"/>
            <a:ext cx="10959969" cy="2944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730" y="1439261"/>
            <a:ext cx="10853521" cy="4062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4510" y="708711"/>
            <a:ext cx="9382979" cy="5523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5319" y="679986"/>
            <a:ext cx="8761362" cy="5535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622300"/>
            <a:ext cx="55880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00" t="2169" r="6777" b="15926"/>
          <a:stretch/>
        </p:blipFill>
        <p:spPr>
          <a:xfrm>
            <a:off x="582760" y="704850"/>
            <a:ext cx="11051462" cy="5448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800" y="681989"/>
            <a:ext cx="7937500" cy="5556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4138" y="684585"/>
            <a:ext cx="5948706" cy="55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86" b="9800"/>
          <a:stretch/>
        </p:blipFill>
        <p:spPr>
          <a:xfrm>
            <a:off x="1665514" y="642307"/>
            <a:ext cx="8860971" cy="5610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21501" y="1338261"/>
            <a:ext cx="9206366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80 </a:t>
            </a:r>
            <a:r>
              <a:rPr lang="fr-FR" sz="8000" b="1" dirty="0">
                <a:latin typeface="Brush Script MT" panose="03060802040406070304" pitchFamily="66" charset="0"/>
              </a:rPr>
              <a:t>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N°6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465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2019-02-26T12:55:36Z</dcterms:created>
  <dcterms:modified xsi:type="dcterms:W3CDTF">2019-04-11T18:05:47Z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