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0BGZQIwbFqWIZEs9b1lVA==" hashData="Ww/NhKVimwsux51eTONkZ1MNFkCUar2+Mrt/PTOHF+qlisprijLPB+YWYzM/92GwcbK/H2asD2QpXyd2Qh6m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N°5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499" y="665162"/>
            <a:ext cx="8574831" cy="5527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55221" y="656288"/>
            <a:ext cx="9638945" cy="5566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607613"/>
            <a:ext cx="8559800" cy="5642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7"/>
          <a:stretch/>
        </p:blipFill>
        <p:spPr>
          <a:xfrm>
            <a:off x="2387600" y="638348"/>
            <a:ext cx="7264399" cy="5591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5535" y="780412"/>
            <a:ext cx="10760930" cy="5297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359" y="977900"/>
            <a:ext cx="10919282" cy="490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560" y="823247"/>
            <a:ext cx="10493861" cy="5294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322" y="842549"/>
            <a:ext cx="10853355" cy="5256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100" y="635000"/>
            <a:ext cx="5676900" cy="56769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9296" y="658168"/>
            <a:ext cx="9438389" cy="5579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80" t="1" r="3813" b="10155"/>
          <a:stretch/>
        </p:blipFill>
        <p:spPr>
          <a:xfrm>
            <a:off x="1206291" y="686719"/>
            <a:ext cx="9804400" cy="5567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2560" y="683397"/>
            <a:ext cx="7586880" cy="5574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7382" y="634618"/>
            <a:ext cx="8482218" cy="5626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00" y="609600"/>
            <a:ext cx="7543800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7987" y="670162"/>
            <a:ext cx="9696026" cy="560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66"/>
          <a:stretch/>
        </p:blipFill>
        <p:spPr>
          <a:xfrm>
            <a:off x="1125572" y="628599"/>
            <a:ext cx="9940855" cy="560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700" y="663863"/>
            <a:ext cx="7480300" cy="5616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21501" y="1338261"/>
            <a:ext cx="9206366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80 </a:t>
            </a:r>
            <a:r>
              <a:rPr lang="fr-FR" sz="8000" b="1" dirty="0">
                <a:latin typeface="Brush Script MT" panose="03060802040406070304" pitchFamily="66" charset="0"/>
              </a:rPr>
              <a:t>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</a:t>
            </a:r>
            <a:r>
              <a:rPr lang="fr-FR" sz="8000" b="1" dirty="0" smtClean="0">
                <a:latin typeface="Brush Script MT" panose="03060802040406070304" pitchFamily="66" charset="0"/>
              </a:rPr>
              <a:t>par </a:t>
            </a:r>
            <a:r>
              <a:rPr lang="fr-FR" sz="8000" b="1" dirty="0" smtClean="0">
                <a:latin typeface="Brush Script MT" panose="03060802040406070304" pitchFamily="66" charset="0"/>
              </a:rPr>
              <a:t>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N°5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465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2019-02-26T12:55:36Z</dcterms:created>
  <dcterms:modified xsi:type="dcterms:W3CDTF">2019-04-11T17:42:20Z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