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iDGpq01XIUEQDx3RYFWlw==" hashData="UTrAKwUHId+rVEGbmbI5pexuDq7Iuw/Tm+5iBVYjrX2nOI1z+/zDzw2WDgc1wMd+UzIsmEFBFLqU6ENgL5nM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01/04/2019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259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5625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0492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01/04/2019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01/04/2019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01/04/2019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N°4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62609"/>
            <a:ext cx="8945217" cy="559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646044"/>
            <a:ext cx="8984973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37761"/>
            <a:ext cx="8971722" cy="5607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662608"/>
            <a:ext cx="8892209" cy="5557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70890"/>
            <a:ext cx="8931965" cy="5582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646044"/>
            <a:ext cx="8984973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3" y="679173"/>
            <a:ext cx="8878959" cy="5549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54326"/>
            <a:ext cx="8931965" cy="5582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37760"/>
            <a:ext cx="8984974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46044"/>
            <a:ext cx="8945217" cy="559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54325"/>
            <a:ext cx="8945217" cy="559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37760"/>
            <a:ext cx="8984974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46044"/>
            <a:ext cx="8971721" cy="5607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478" y="646044"/>
            <a:ext cx="8863252" cy="5539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62608"/>
            <a:ext cx="8918713" cy="5574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37761"/>
            <a:ext cx="8984974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3" y="621195"/>
            <a:ext cx="9037983" cy="5648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748" y="646044"/>
            <a:ext cx="9037982" cy="5648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9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646043"/>
            <a:ext cx="8918713" cy="5574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389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21195"/>
            <a:ext cx="8984974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40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N°4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511</Words>
  <Application>Microsoft Office PowerPoint</Application>
  <PresentationFormat>Grand écran</PresentationFormat>
  <Paragraphs>126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2019-02-26T12:55:36Z</dcterms:created>
  <dcterms:modified xsi:type="dcterms:W3CDTF">2019-04-01T18:10:22Z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