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FKNXs1t1dw30O3DLva64g==" hashData="N9aPHglCu+YRYdAL52XmWryMmmvQ/CN0BNk7411wGIRU9X+Id5/t/08hE00p34x4oWaRo+c9CcKfJ657Sif0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0" d="100"/>
          <a:sy n="60" d="100"/>
        </p:scale>
        <p:origin x="7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01/04/2019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602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728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529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0476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3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656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22592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5625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0492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140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01/04/2019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01/04/2019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01/04/2019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N°3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0504" y="693939"/>
            <a:ext cx="92367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80 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477" y="631658"/>
            <a:ext cx="8886269" cy="5553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4211" y="641684"/>
            <a:ext cx="8951494" cy="5594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4211" y="591552"/>
            <a:ext cx="9031705" cy="5644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477" y="641684"/>
            <a:ext cx="8870227" cy="5543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167" y="661736"/>
            <a:ext cx="8935453" cy="5584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253" y="651710"/>
            <a:ext cx="8919410" cy="55746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7957" y="661736"/>
            <a:ext cx="9015663" cy="5634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167" y="631657"/>
            <a:ext cx="8983579" cy="5614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922" y="625606"/>
            <a:ext cx="8895952" cy="55599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295" y="651710"/>
            <a:ext cx="8903368" cy="5564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253" y="661736"/>
            <a:ext cx="8903368" cy="5564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6084" y="584776"/>
            <a:ext cx="9090674" cy="5681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4505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295" y="611604"/>
            <a:ext cx="8967537" cy="5604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496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012" y="701842"/>
            <a:ext cx="8773975" cy="5483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79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295" y="651710"/>
            <a:ext cx="8903368" cy="5564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86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477" y="651710"/>
            <a:ext cx="8854185" cy="5533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40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459" y="661736"/>
            <a:ext cx="8900162" cy="556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000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2125" y="641684"/>
            <a:ext cx="8983579" cy="5614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99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477" y="711868"/>
            <a:ext cx="8757933" cy="5473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389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167" y="641684"/>
            <a:ext cx="8967537" cy="5604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40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01/04/2019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N°3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14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511</Words>
  <Application>Microsoft Office PowerPoint</Application>
  <PresentationFormat>Grand écran</PresentationFormat>
  <Paragraphs>126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2019-02-26T12:55:36Z</dcterms:created>
  <dcterms:modified xsi:type="dcterms:W3CDTF">2019-04-01T17:35:39Z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