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tfM3MqmaTZ6/NC+XeWaSg==" hashData="De/DUWR9EMTlmnjBmmfFlb52UFRWss4x6Sx4tObYGp85kGfyF4C6ainHYllKvZ5oNQyTOlpcVWjgo8or6sBg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259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562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0492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324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N°2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26" name="Picture 2" descr="expression Ã  la 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6887" y="660789"/>
            <a:ext cx="8998226" cy="562389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46043"/>
            <a:ext cx="8958469" cy="5599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654325"/>
            <a:ext cx="8918713" cy="5574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670890"/>
            <a:ext cx="8945217" cy="559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79173"/>
            <a:ext cx="8892209" cy="5557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62609"/>
            <a:ext cx="8931965" cy="5582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6" y="662608"/>
            <a:ext cx="9024730" cy="5640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46044"/>
            <a:ext cx="8945217" cy="559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79174"/>
            <a:ext cx="8905461" cy="5565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29477"/>
            <a:ext cx="8984974" cy="561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273" y="652792"/>
            <a:ext cx="8950962" cy="5594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646043"/>
            <a:ext cx="8905460" cy="5565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54325"/>
            <a:ext cx="8958469" cy="5599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21196"/>
            <a:ext cx="9011478" cy="5632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70889"/>
            <a:ext cx="8905461" cy="5565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356" y="670890"/>
            <a:ext cx="8934618" cy="5584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612912"/>
            <a:ext cx="9037982" cy="564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1" y="621196"/>
            <a:ext cx="9051235" cy="5657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9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62608"/>
            <a:ext cx="8918713" cy="5574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389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46043"/>
            <a:ext cx="8958469" cy="5599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0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N°2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9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</TotalTime>
  <Words>511</Words>
  <Application>Microsoft Office PowerPoint</Application>
  <PresentationFormat>Grand écran</PresentationFormat>
  <Paragraphs>126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2019-02-26T12:55:36Z</dcterms:created>
  <dcterms:modified xsi:type="dcterms:W3CDTF">2019-04-01T17:20:31Z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