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RECIna5zq2MTo6/rZ37yg==" hashData="aCuttUz+oRgFJY8Em8IlH57kr3ylhifOHz6ELLWrEkvccARHRojxTRLYGTNcDvfjf/ZhURTFS1t3bUNSOjHUl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01/04/2019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65579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9623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87947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38267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40256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55830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8708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30476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46463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7528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54857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40498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16025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57285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752918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04760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20340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6568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22592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156253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04925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25656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01/04/2019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01/04/2019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01/04/2019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01/04/2019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01/04/2019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01/04/2019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01/04/2019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01/04/2019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01/04/2019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01/04/2019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01/04/2019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01/04/2019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446510" y="2290178"/>
            <a:ext cx="9206366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>
                <a:latin typeface="Brush Script MT" panose="03060802040406070304" pitchFamily="66" charset="0"/>
              </a:rPr>
              <a:t>80 proverbes un peu </a:t>
            </a:r>
            <a:r>
              <a:rPr lang="fr-FR" sz="8000" b="1" dirty="0" smtClean="0">
                <a:latin typeface="Brush Script MT" panose="03060802040406070304" pitchFamily="66" charset="0"/>
              </a:rPr>
              <a:t>débiles</a:t>
            </a:r>
          </a:p>
          <a:p>
            <a:r>
              <a:rPr lang="fr-FR" sz="8000" b="1" dirty="0"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atin typeface="Brush Script MT" panose="03060802040406070304" pitchFamily="66" charset="0"/>
              </a:rPr>
              <a:t>      par Lande N°1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Et on se marre .wav"/>
          </p:stSnd>
        </p:sndAc>
      </p:transition>
    </mc:Choice>
    <mc:Fallback>
      <p:transition spd="slow" advTm="13000">
        <p:circl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50504" y="693939"/>
            <a:ext cx="923676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latin typeface="Brush Script MT" panose="03060802040406070304" pitchFamily="66" charset="0"/>
              </a:rPr>
              <a:t>80 proverbes un peu débiles mais tellement drôles que vous allez les adopter</a:t>
            </a: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80052" y="1185579"/>
            <a:ext cx="100318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atin typeface="Brush Script MT" panose="03060802040406070304" pitchFamily="66" charset="0"/>
              </a:rPr>
              <a:t>La langue française est pleine de richesses. Parmi elles, il y a des dizaines d’expressions que nous connaissons tous. « Faut pas pousser mémé dans les orties » , « C’est pas au singe qu’on apprend à faire la grimace« … Mais il y a aussi énormément de proverbes un peu idiots mais souvent très drôles. </a:t>
            </a:r>
            <a:r>
              <a:rPr lang="fr-FR" sz="3600" b="1" dirty="0" smtClean="0">
                <a:latin typeface="Brush Script MT" panose="03060802040406070304" pitchFamily="66" charset="0"/>
              </a:rPr>
              <a:t>La Punaise </a:t>
            </a:r>
            <a:r>
              <a:rPr lang="fr-FR" sz="3600" b="1" dirty="0">
                <a:latin typeface="Brush Script MT" panose="03060802040406070304" pitchFamily="66" charset="0"/>
              </a:rPr>
              <a:t>se charge de les regrouper sur son site Internet et en fouillant, on trouve quelques pépites. Vous aimez les dictons et proverbes à la con ? Vous allez être servi.</a:t>
            </a:r>
          </a:p>
        </p:txBody>
      </p:sp>
    </p:spTree>
    <p:extLst>
      <p:ext uri="{BB962C8B-B14F-4D97-AF65-F5344CB8AC3E}">
        <p14:creationId xmlns:p14="http://schemas.microsoft.com/office/powerpoint/2010/main" val="2293820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6765" y="621196"/>
            <a:ext cx="8971722" cy="56073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6982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0261" y="646044"/>
            <a:ext cx="8958469" cy="55990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0160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0017" y="679323"/>
            <a:ext cx="8931965" cy="55824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38946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7009" y="636097"/>
            <a:ext cx="8918713" cy="55741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91474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3513" y="629478"/>
            <a:ext cx="8971722" cy="56073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9561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270" y="646044"/>
            <a:ext cx="8905460" cy="55659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7066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6765" y="637760"/>
            <a:ext cx="8945218" cy="55907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16604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7009" y="637761"/>
            <a:ext cx="8984974" cy="56156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1217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6765" y="629478"/>
            <a:ext cx="8958470" cy="55990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5276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0504" y="646044"/>
            <a:ext cx="8998226" cy="56238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6032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7009" y="654326"/>
            <a:ext cx="8958469" cy="55990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6631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6765" y="687456"/>
            <a:ext cx="8865705" cy="55410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84505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3513" y="654326"/>
            <a:ext cx="8931965" cy="55824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4968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6522" y="662608"/>
            <a:ext cx="8865704" cy="55410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0797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0503" y="637760"/>
            <a:ext cx="9011479" cy="56321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2860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3513" y="679174"/>
            <a:ext cx="8892209" cy="55576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5409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7009" y="646044"/>
            <a:ext cx="8971721" cy="56073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90000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7009" y="637761"/>
            <a:ext cx="8984974" cy="56156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36993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7009" y="670891"/>
            <a:ext cx="8931965" cy="55824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3899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0261" y="654326"/>
            <a:ext cx="8945217" cy="55907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4055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446510" y="2290178"/>
            <a:ext cx="9206366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>
                <a:latin typeface="Brush Script MT" panose="03060802040406070304" pitchFamily="66" charset="0"/>
              </a:rPr>
              <a:t>80 proverbes un peu </a:t>
            </a:r>
            <a:r>
              <a:rPr lang="fr-FR" sz="8000" b="1" dirty="0" smtClean="0">
                <a:latin typeface="Brush Script MT" panose="03060802040406070304" pitchFamily="66" charset="0"/>
              </a:rPr>
              <a:t>débiles</a:t>
            </a:r>
          </a:p>
          <a:p>
            <a:r>
              <a:rPr lang="fr-FR" sz="8000" b="1" dirty="0"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atin typeface="Brush Script MT" panose="03060802040406070304" pitchFamily="66" charset="0"/>
              </a:rPr>
              <a:t>      par Lande N°1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8096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</TotalTime>
  <Words>511</Words>
  <Application>Microsoft Office PowerPoint</Application>
  <PresentationFormat>Grand écran</PresentationFormat>
  <Paragraphs>126</Paragraphs>
  <Slides>24</Slides>
  <Notes>24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9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2019-02-26T12:55:36Z</dcterms:created>
  <dcterms:modified xsi:type="dcterms:W3CDTF">2019-04-01T00:13:26Z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