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80625" cy="755967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9CC1430F-62F7-46FB-9D7F-B369EBDC71FB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70762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599" y="764280"/>
            <a:ext cx="502848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BA8D5770-8B17-4B39-BED7-EC33F422870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48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4D728D7-2193-4E4C-A8DE-EF7D7FE7D357}" type="slidenum">
              <a:t>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AA94D72-9399-48D3-83F1-0E5BFF4A0C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19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C81FC15-B68D-42C0-A87A-7686B619072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89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1980FC-DCB4-4B17-B503-C015EBF2730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03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208440-489A-4EFA-9B35-1752736F12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03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B2D086-7DE8-4BD6-AD75-8DDF1F7F833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01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6EDC9F-A8B8-41E4-807D-00436C478FC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97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C719745-EFCD-4538-8A63-FE839E00CF8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7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AA09F8-55A8-4326-98DA-8061621D749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45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390F71-C8FA-4645-B358-E62D6184DB4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89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2FDF76-4736-4C8C-A046-8DD8C64DB5C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67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6F9AADF-2DF2-467A-8C38-959754411C0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76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DDD96DD7-A692-4D85-92CC-C46605FC5228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US" sz="4400" b="0" i="0" u="none" strike="noStrike" kern="1200">
          <a:ln>
            <a:noFill/>
          </a:ln>
          <a:latin typeface="Arial" pitchFamily="18"/>
          <a:ea typeface="Microsoft YaHei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en-US" sz="3200" b="0" i="0" u="none" strike="noStrike" kern="1200">
          <a:ln>
            <a:noFill/>
          </a:ln>
          <a:latin typeface="Arial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hyperlink" Target="https://www.youtube.com/watch?v=vA3OuEd4e1c&amp;t=6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 amt="20000"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reeform 2"/>
          <p:cNvSpPr/>
          <p:nvPr/>
        </p:nvSpPr>
        <p:spPr>
          <a:xfrm>
            <a:off x="3291839" y="1737359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3291839" y="228600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3291839" y="283464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3291839" y="338328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291839" y="393192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291839" y="448056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3291839" y="502920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3291839" y="557784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291839" y="612648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291839" y="6675119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675119" y="1737359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834640" y="1828800"/>
            <a:ext cx="365760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1</a:t>
            </a:r>
          </a:p>
        </p:txBody>
      </p:sp>
      <p:sp>
        <p:nvSpPr>
          <p:cNvPr id="15" name="Freeform 14"/>
          <p:cNvSpPr/>
          <p:nvPr/>
        </p:nvSpPr>
        <p:spPr>
          <a:xfrm>
            <a:off x="6675119" y="228600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6675119" y="283464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6675119" y="338328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6675119" y="393192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6675119" y="448056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675119" y="502920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6675119" y="557784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6675119" y="612648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675119" y="6675119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2834640" y="2377439"/>
            <a:ext cx="365760" cy="365760"/>
          </a:xfrm>
          <a:custGeom>
            <a:avLst>
              <a:gd name="f0" fmla="val 108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2</a:t>
            </a:r>
          </a:p>
        </p:txBody>
      </p:sp>
      <p:sp>
        <p:nvSpPr>
          <p:cNvPr id="25" name="Freeform 24"/>
          <p:cNvSpPr/>
          <p:nvPr/>
        </p:nvSpPr>
        <p:spPr>
          <a:xfrm>
            <a:off x="3291839" y="100584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950E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675119" y="1005840"/>
            <a:ext cx="3200400" cy="4572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950E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74720" y="1005840"/>
            <a:ext cx="2743199" cy="491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1">
                <a:latin typeface="MV Boli" pitchFamily="2"/>
              </a:defRPr>
            </a:pPr>
            <a:r>
              <a:rPr lang="en-US" sz="2400" b="1" i="0" u="none" strike="noStrike" kern="1200">
                <a:ln>
                  <a:noFill/>
                </a:ln>
                <a:latin typeface="MV Boli" pitchFamily="18"/>
                <a:ea typeface="Microsoft YaHei" pitchFamily="2"/>
                <a:cs typeface="Mangal" pitchFamily="2"/>
              </a:rPr>
              <a:t>Attraction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49440" y="1005840"/>
            <a:ext cx="2743199" cy="491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1">
                <a:latin typeface="MV Boli" pitchFamily="2"/>
              </a:defRPr>
            </a:pPr>
            <a:r>
              <a:rPr lang="en-US" sz="2400" b="1" i="0" u="none" strike="noStrike" kern="1200">
                <a:ln>
                  <a:noFill/>
                </a:ln>
                <a:latin typeface="MV Boli" pitchFamily="18"/>
                <a:ea typeface="Microsoft YaHei" pitchFamily="2"/>
                <a:cs typeface="Mangal" pitchFamily="2"/>
              </a:rPr>
              <a:t>Adjective(s)</a:t>
            </a:r>
          </a:p>
        </p:txBody>
      </p:sp>
      <p:sp>
        <p:nvSpPr>
          <p:cNvPr id="29" name="Freeform 28"/>
          <p:cNvSpPr/>
          <p:nvPr/>
        </p:nvSpPr>
        <p:spPr>
          <a:xfrm>
            <a:off x="2834640" y="2926079"/>
            <a:ext cx="365760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3</a:t>
            </a:r>
          </a:p>
        </p:txBody>
      </p:sp>
      <p:sp>
        <p:nvSpPr>
          <p:cNvPr id="30" name="Freeform 29"/>
          <p:cNvSpPr/>
          <p:nvPr/>
        </p:nvSpPr>
        <p:spPr>
          <a:xfrm>
            <a:off x="2834640" y="3474720"/>
            <a:ext cx="365760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4</a:t>
            </a:r>
          </a:p>
        </p:txBody>
      </p:sp>
      <p:sp>
        <p:nvSpPr>
          <p:cNvPr id="31" name="Freeform 30"/>
          <p:cNvSpPr/>
          <p:nvPr/>
        </p:nvSpPr>
        <p:spPr>
          <a:xfrm>
            <a:off x="2834640" y="4023360"/>
            <a:ext cx="365760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5</a:t>
            </a:r>
          </a:p>
        </p:txBody>
      </p:sp>
      <p:sp>
        <p:nvSpPr>
          <p:cNvPr id="32" name="Freeform 31"/>
          <p:cNvSpPr/>
          <p:nvPr/>
        </p:nvSpPr>
        <p:spPr>
          <a:xfrm>
            <a:off x="2834640" y="4572000"/>
            <a:ext cx="365399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6</a:t>
            </a:r>
          </a:p>
        </p:txBody>
      </p:sp>
      <p:sp>
        <p:nvSpPr>
          <p:cNvPr id="33" name="Freeform 32"/>
          <p:cNvSpPr/>
          <p:nvPr/>
        </p:nvSpPr>
        <p:spPr>
          <a:xfrm>
            <a:off x="2834640" y="5120639"/>
            <a:ext cx="365760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7</a:t>
            </a:r>
          </a:p>
        </p:txBody>
      </p:sp>
      <p:sp>
        <p:nvSpPr>
          <p:cNvPr id="34" name="Freeform 33"/>
          <p:cNvSpPr/>
          <p:nvPr/>
        </p:nvSpPr>
        <p:spPr>
          <a:xfrm>
            <a:off x="2834640" y="5669279"/>
            <a:ext cx="365760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8</a:t>
            </a:r>
          </a:p>
        </p:txBody>
      </p:sp>
      <p:sp>
        <p:nvSpPr>
          <p:cNvPr id="35" name="Freeform 34"/>
          <p:cNvSpPr/>
          <p:nvPr/>
        </p:nvSpPr>
        <p:spPr>
          <a:xfrm>
            <a:off x="2834640" y="6126480"/>
            <a:ext cx="365760" cy="365760"/>
          </a:xfrm>
          <a:custGeom>
            <a:avLst>
              <a:gd name="f0" fmla="val 10258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9</a:t>
            </a:r>
          </a:p>
        </p:txBody>
      </p:sp>
      <p:sp>
        <p:nvSpPr>
          <p:cNvPr id="36" name="Freeform 35"/>
          <p:cNvSpPr/>
          <p:nvPr/>
        </p:nvSpPr>
        <p:spPr>
          <a:xfrm>
            <a:off x="2834640" y="6675119"/>
            <a:ext cx="365760" cy="365760"/>
          </a:xfrm>
          <a:custGeom>
            <a:avLst>
              <a:gd name="f0" fmla="val 108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99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b="1">
                <a:solidFill>
                  <a:srgbClr val="FFFFFF"/>
                </a:solidFill>
                <a:latin typeface="Arial Black" pitchFamily="34"/>
              </a:defRPr>
            </a:pPr>
            <a:r>
              <a:rPr lang="en-US" sz="1800" b="1" i="0" u="none" strike="noStrike" kern="1200">
                <a:ln>
                  <a:noFill/>
                </a:ln>
                <a:solidFill>
                  <a:srgbClr val="FFFFFF"/>
                </a:solidFill>
                <a:latin typeface="Arial Black" pitchFamily="34"/>
                <a:ea typeface="Microsoft YaHei" pitchFamily="2"/>
                <a:cs typeface="Mangal" pitchFamily="2"/>
              </a:rPr>
              <a:t>10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2880" y="274320"/>
            <a:ext cx="4572000" cy="4910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1">
                <a:latin typeface="MV Boli" pitchFamily="2"/>
              </a:defRPr>
            </a:pPr>
            <a:r>
              <a:rPr lang="en-US" sz="2400" b="1" i="0" u="none" strike="noStrike" kern="1200">
                <a:ln>
                  <a:noFill/>
                </a:ln>
                <a:latin typeface="MV Boli" pitchFamily="18"/>
                <a:ea typeface="Microsoft YaHei" pitchFamily="2"/>
                <a:cs typeface="Mangal" pitchFamily="2"/>
              </a:rPr>
              <a:t>“ NYC Top 10 attractions”</a:t>
            </a:r>
          </a:p>
        </p:txBody>
      </p:sp>
      <p:pic>
        <p:nvPicPr>
          <p:cNvPr id="38" name="">
            <a:hlinkClick r:id="rId4"/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97280" y="1280159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TextBox 38"/>
          <p:cNvSpPr txBox="1"/>
          <p:nvPr/>
        </p:nvSpPr>
        <p:spPr>
          <a:xfrm>
            <a:off x="3383280" y="670500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Staten Island Ferry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66560" y="670500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spectacular (views)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83280" y="612648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Brooklyn Bridge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58000" y="612648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old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74720" y="560772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Greenwich Village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58000" y="557784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charming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83280" y="505908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Wall Street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766560" y="505908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/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108959" y="4528800"/>
            <a:ext cx="3566160" cy="4089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100" b="0">
                <a:latin typeface="Century Gothic" pitchFamily="34"/>
              </a:defRPr>
            </a:pPr>
            <a:r>
              <a:rPr lang="en-US" sz="21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Grand Central Terminal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766560" y="448056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amazing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474720" y="393192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Rockefeller Center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766560" y="393192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Ama zing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474720" y="341316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Central Park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858000" y="341316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Great (urban park)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383280" y="286452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Empire State Building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766560" y="286452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Unmatched (views)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383280" y="231588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Times Square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766560" y="231588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Best (experience)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383280" y="176724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Statue of Liberty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766560" y="1767240"/>
            <a:ext cx="3017520" cy="42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200" b="0">
                <a:latin typeface="Century Gothic" pitchFamily="34"/>
              </a:defRPr>
            </a:pPr>
            <a:r>
              <a:rPr lang="en-US" sz="2200" b="0" i="0" u="none" strike="noStrike" kern="1200">
                <a:ln>
                  <a:noFill/>
                </a:ln>
                <a:latin typeface="Century Gothic" pitchFamily="34"/>
                <a:ea typeface="Microsoft YaHei" pitchFamily="2"/>
                <a:cs typeface="Mangal" pitchFamily="2"/>
              </a:rPr>
              <a:t>Ultimate (symbol)</a:t>
            </a:r>
          </a:p>
        </p:txBody>
      </p:sp>
      <p:pic>
        <p:nvPicPr>
          <p:cNvPr id="59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91440" y="2011680"/>
            <a:ext cx="2651760" cy="4663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fill="hold" grpId="1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fill="hold" grpId="1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Class="entr" fill="hold" grpId="1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Class="entr" fill="hold" grpId="1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Class="entr" fill="hold" grpId="1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p"/>
      <p:bldP spid="40" grpId="1" build="p"/>
      <p:bldP spid="41" grpId="2" build="p"/>
      <p:bldP spid="42" grpId="3" build="p"/>
      <p:bldP spid="43" grpId="4" build="p"/>
      <p:bldP spid="44" grpId="5" build="p"/>
      <p:bldP spid="45" grpId="6" build="p"/>
      <p:bldP spid="46" grpId="7" build="p"/>
      <p:bldP spid="47" grpId="8" build="p"/>
      <p:bldP spid="48" grpId="9" build="p"/>
      <p:bldP spid="49" grpId="10" build="p"/>
      <p:bldP spid="50" grpId="19" build="p"/>
      <p:bldP spid="51" grpId="11" build="p"/>
      <p:bldP spid="52" grpId="12" build="p"/>
      <p:bldP spid="53" grpId="13" build="p"/>
      <p:bldP spid="54" grpId="14" build="p"/>
      <p:bldP spid="55" grpId="15" build="p"/>
      <p:bldP spid="56" grpId="16" build="p"/>
      <p:bldP spid="57" grpId="17" build="p"/>
      <p:bldP spid="58" grpId="18" build="p"/>
    </p:bldLst>
  </p:timing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71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Microsoft YaHei</vt:lpstr>
      <vt:lpstr>Arial</vt:lpstr>
      <vt:lpstr>Arial Black</vt:lpstr>
      <vt:lpstr>Arial Unicode MS</vt:lpstr>
      <vt:lpstr>Calibri</vt:lpstr>
      <vt:lpstr>Century Gothic</vt:lpstr>
      <vt:lpstr>Mangal</vt:lpstr>
      <vt:lpstr>MV Boli</vt:lpstr>
      <vt:lpstr>Tahoma</vt:lpstr>
      <vt:lpstr>Times New Roman</vt:lpstr>
      <vt:lpstr>Standard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ailleaume</dc:creator>
  <cp:lastModifiedBy>word</cp:lastModifiedBy>
  <cp:revision>3</cp:revision>
  <cp:lastPrinted>2021-10-11T11:23:38Z</cp:lastPrinted>
  <dcterms:created xsi:type="dcterms:W3CDTF">2021-10-11T11:23:33Z</dcterms:created>
  <dcterms:modified xsi:type="dcterms:W3CDTF">2021-10-11T10:18:02Z</dcterms:modified>
</cp:coreProperties>
</file>