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Cckee9MAZJ+zujYQF7bw==" hashData="+lO4WneOXoXxAa1MbGjmfmP+UIf1W7K8HkiJvLxSxzFHzBSGWi6ys4Wo1r7XFZt4GG1Kd0kqZ/0i+J6jrcPS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21/09/2018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21/09/2018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21/09/2018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21/09/2018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9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  <p:sndAc>
          <p:stSnd loop="1">
            <p:snd r:embed="rId2" name="477035_clo09_001.wav"/>
          </p:stSnd>
        </p:sndAc>
      </p:transition>
    </mc:Choice>
    <mc:Fallback>
      <p:transition spd="slow" advTm="6000">
        <p:circle/>
        <p:sndAc>
          <p:stSnd loop="1">
            <p:snd r:embed="rId2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5957" y="1428749"/>
            <a:ext cx="5154684" cy="4024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014" y="1377042"/>
            <a:ext cx="5350627" cy="40522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587" y="1405686"/>
            <a:ext cx="4800600" cy="4048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929" y="1447982"/>
            <a:ext cx="4686300" cy="4043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7" y="1428749"/>
            <a:ext cx="5268984" cy="4024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671" y="1428749"/>
            <a:ext cx="5317970" cy="4057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8" y="1428748"/>
            <a:ext cx="5268984" cy="4073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971" y="1428749"/>
            <a:ext cx="5203670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1442357"/>
            <a:ext cx="5584371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029" y="1428749"/>
            <a:ext cx="5568042" cy="400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86" y="1425268"/>
            <a:ext cx="5138355" cy="4061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circle/>
      </p:transition>
    </mc:Choice>
    <mc:Fallback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2018-09-21T13:01:48Z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