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P/zdIO38rIGats/Je5+g==" hashData="IwawJk/IcKDyh3d2NjP1ZzHjJGPgP0olygIPLw4s9ADAaeXDI7vNbqPsLuB753vbC4uDptehcWVkPiyzCqlX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8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  <p:sndAc>
          <p:stSnd loop="1">
            <p:snd r:embed="rId2" name="477035_clo09_001.wav"/>
          </p:stSnd>
        </p:sndAc>
      </p:transition>
    </mc:Choice>
    <mc:Fallback>
      <p:transition spd="slow" advTm="4000">
        <p:circle/>
        <p:sndAc>
          <p:stSnd loop="1">
            <p:snd r:embed="rId2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76103"/>
            <a:ext cx="4528457" cy="3977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749" y="1428749"/>
            <a:ext cx="3937907" cy="4016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587" y="1387929"/>
            <a:ext cx="4653642" cy="4065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357" y="1442357"/>
            <a:ext cx="5012872" cy="4044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53243"/>
            <a:ext cx="4528457" cy="3986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671" y="1443002"/>
            <a:ext cx="5317970" cy="4010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986" y="1428749"/>
            <a:ext cx="5252655" cy="404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314" y="1458685"/>
            <a:ext cx="5236327" cy="3970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1442357"/>
            <a:ext cx="5568043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1428749"/>
            <a:ext cx="5301641" cy="4024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434830"/>
            <a:ext cx="6347460" cy="4051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2018-09-20T18:44:53Z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