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wWyzv+dXEKvixe5OJQfiQ==" hashData="rnw5Yn6xiQjftlxIWIVpy4q3Fp7iOzWstQAgpGyGISzNGj74XHkmDJ3hmv+/PrFIvKU0a3+dIUTf/KbPCu5q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7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  <p:sndAc>
          <p:stSnd loop="1">
            <p:snd r:embed="rId2" name="477035_clo09_001.wav"/>
          </p:stSnd>
        </p:sndAc>
      </p:transition>
    </mc:Choice>
    <mc:Fallback>
      <p:transition spd="slow" advTm="5000">
        <p:circle/>
        <p:sndAc>
          <p:stSnd loop="1">
            <p:snd r:embed="rId2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00" y="1428749"/>
            <a:ext cx="5187341" cy="404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44" y="1442357"/>
            <a:ext cx="5334298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685" y="1379995"/>
            <a:ext cx="5366956" cy="4073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01" y="1405686"/>
            <a:ext cx="5029200" cy="4033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943" y="1464428"/>
            <a:ext cx="4865914" cy="4005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629" y="1386106"/>
            <a:ext cx="4996542" cy="4034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1428749"/>
            <a:ext cx="5301641" cy="4073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8" y="1442356"/>
            <a:ext cx="5268984" cy="4027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4" y="1476103"/>
            <a:ext cx="5774494" cy="3997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444" y="1428749"/>
            <a:ext cx="5986764" cy="4114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1454175"/>
            <a:ext cx="5807151" cy="3983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21</cp:revision>
  <dcterms:created xsi:type="dcterms:W3CDTF">2018-08-09T22:33:17Z</dcterms:created>
  <dcterms:modified xsi:type="dcterms:W3CDTF">2018-09-20T18:58:20Z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