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hfaE01k2a/cI7WLfbMfog==" hashData="GOsBhnMTv19MRBD4dy3QzaFYWDw9JstAL5jWArPOZFoIwbXgCi5G/YcegvDDQqktM2Nl/rAt2rJmHBYPmTXG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6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 xmlns="">
      <p:transition spd="slow" advTm="7000">
        <p:circle/>
        <p:sndAc>
          <p:stSnd loop="1">
            <p:snd r:embed="rId6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87" y="1458685"/>
            <a:ext cx="4980214" cy="3970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14229"/>
            <a:ext cx="4528458" cy="3970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986" y="1428749"/>
            <a:ext cx="5252655" cy="400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0305" y="1431877"/>
            <a:ext cx="5100336" cy="3997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672" y="1491342"/>
            <a:ext cx="5317970" cy="3946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586" y="1425267"/>
            <a:ext cx="4653643" cy="4033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843" y="1444847"/>
            <a:ext cx="4242706" cy="3955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629" y="1428749"/>
            <a:ext cx="5029200" cy="400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314" y="1507670"/>
            <a:ext cx="5236327" cy="3995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587" y="1399160"/>
            <a:ext cx="4800600" cy="4053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629" y="1425268"/>
            <a:ext cx="5171012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26</cp:revision>
  <dcterms:created xsi:type="dcterms:W3CDTF">2018-08-09T22:33:17Z</dcterms:created>
  <dcterms:modified xsi:type="dcterms:W3CDTF">2018-09-20T18:28:49Z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