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vkYZ404R9X7ut9WKiX32A==" hashData="4VkaqZg2Zh+nyhtp0krcsaOP1nL7SIipPbVSZtgpMiQx+DoOW0oXMPR3+mwk6YhHpCBqUBa2b4PPHEfMR+S0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2" name="477035_clo09_001.wav"/>
          </p:stSnd>
        </p:sndAc>
      </p:transition>
    </mc:Choice>
    <mc:Fallback xmlns="">
      <p:transition spd="slow" advTm="7000">
        <p:circle/>
        <p:sndAc>
          <p:stSnd loop="1">
            <p:snd r:embed="rId6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77482"/>
            <a:ext cx="4528458" cy="401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974" y="1453019"/>
            <a:ext cx="7911097" cy="3988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57902"/>
            <a:ext cx="4528458" cy="401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973" y="1414462"/>
            <a:ext cx="8025397" cy="4029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229" y="1401015"/>
            <a:ext cx="6923314" cy="4092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357" y="1469572"/>
            <a:ext cx="5383283" cy="3959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430" y="1458685"/>
            <a:ext cx="5937778" cy="3970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843" y="1444847"/>
            <a:ext cx="4242706" cy="3976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686" y="1491342"/>
            <a:ext cx="5366955" cy="3978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843" y="1457901"/>
            <a:ext cx="4392386" cy="3974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0643" y="1442357"/>
            <a:ext cx="5219998" cy="4027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22</cp:revision>
  <dcterms:created xsi:type="dcterms:W3CDTF">2018-08-09T22:33:17Z</dcterms:created>
  <dcterms:modified xsi:type="dcterms:W3CDTF">2018-09-20T18:13:59Z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