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GOmfZxA3ip3OE7IGnNMgQ==" hashData="MetELyWbmun1NzDnkvivkzk3Y9YcZSaX4NrTjqgFD/mrC3I8RyU+oOsM0RXdAQqVqqCIehgv2ohZavU6o3jMX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20/09/2018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A5CA0-C351-4087-BBB7-59A6E7956FD0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C14C5-0BBD-445F-855F-BCE27325381D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A1219-525E-485B-86C0-06D5D89AF38E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8A8DB-7A1B-476A-9368-3A53E4F7482B}" type="datetime1">
              <a:rPr lang="fr-FR" smtClean="0"/>
              <a:t>20/09/2018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54293-D5DF-4396-9095-BCC2297C02C8}" type="datetime1">
              <a:rPr lang="fr-FR" smtClean="0"/>
              <a:t>20/09/2018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88F19-8FD1-496D-915C-771F5FA0C738}" type="datetime1">
              <a:rPr lang="fr-FR" smtClean="0"/>
              <a:t>20/09/2018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CA893-5491-4B83-8748-155ACDFE43B0}" type="datetime1">
              <a:rPr lang="fr-FR" smtClean="0"/>
              <a:t>20/09/2018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9D29-C4A8-427A-AE35-A769B56D789D}" type="datetime1">
              <a:rPr lang="fr-FR" smtClean="0"/>
              <a:t>20/09/2018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C04A-55E9-4FE6-AC4D-26B25E426962}" type="datetime1">
              <a:rPr lang="fr-FR" smtClean="0"/>
              <a:t>20/09/2018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8E2CC-0909-470C-A4B7-4C1C80821605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C45AC-0777-4CA5-A30F-6AD09B748E8E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6">
                <a:lumMod val="50000"/>
              </a:schemeClr>
            </a:gs>
            <a:gs pos="96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30ED5-6C9F-4A61-A498-74E5BA28479F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8"/>
            <a:ext cx="9956802" cy="5693549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1"/>
            <a:ext cx="583439" cy="6452482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5248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41D451E-2FE4-4CE9-937F-04FD6983E073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87" y="1392111"/>
            <a:ext cx="8154118" cy="40371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27810" y="2705095"/>
            <a:ext cx="74772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très bons sujets de réflexions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N°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4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43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  <p:sndAc>
          <p:stSnd loop="1">
            <p:snd r:embed="rId2" name="477035_clo09_001.wav"/>
          </p:stSnd>
        </p:sndAc>
      </p:transition>
    </mc:Choice>
    <mc:Fallback xmlns="">
      <p:transition spd="slow" advTm="7000">
        <p:circle/>
        <p:sndAc>
          <p:stSnd loop="1">
            <p:snd r:embed="rId6" name="477035_clo09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1"/>
            <a:ext cx="539049" cy="651172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5932FBD-62F3-4501-A8E0-8F083EEEC57A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457902"/>
            <a:ext cx="4740729" cy="39944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872DFD5-B446-47A9-9E96-C916A6DBDDC5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8614" y="1458685"/>
            <a:ext cx="4947557" cy="39705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1103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744DC9C-EA80-4BE9-86A0-BB52C4205343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423852"/>
            <a:ext cx="4528458" cy="40364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665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75CDC36-1274-473A-BD38-7A56A4FC015A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0643" y="1458685"/>
            <a:ext cx="5219998" cy="3970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69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1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54114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01FE11A-6939-47DD-877D-7277ACA72938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0257" y="1442356"/>
            <a:ext cx="4882243" cy="3986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6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007860F-CF95-448F-90B1-F62532AA735C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3686" y="1458685"/>
            <a:ext cx="5519057" cy="3970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893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342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ADAF5B3-4FC1-4D65-968D-E19B4B3C74FD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8372" y="1428749"/>
            <a:ext cx="5741836" cy="40413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897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7A14E65-05C2-4A95-956E-F90697937DAE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9386" y="1491342"/>
            <a:ext cx="5649685" cy="39379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304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22194D1-2C7C-4C91-8942-83EBE483D4E3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7357" y="1458686"/>
            <a:ext cx="5502729" cy="39787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7904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34EDD1-EFB6-431A-9D17-A3FFB87EF495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2043" y="1457844"/>
            <a:ext cx="5565320" cy="3954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5128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2FFF64-2266-4994-9D4A-42BDC7888738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399268"/>
            <a:ext cx="4675415" cy="41034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2493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1"/>
            <a:ext cx="8611738" cy="4394580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8"/>
            <a:ext cx="9956802" cy="5693549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6347384-8E47-43DF-A040-4824BB710562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87" y="1392111"/>
            <a:ext cx="8154118" cy="40371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27810" y="2116220"/>
            <a:ext cx="747723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très bons sujets de réflexions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199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230</Words>
  <Application>Microsoft Office PowerPoint</Application>
  <PresentationFormat>Grand écran</PresentationFormat>
  <Paragraphs>57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19</cp:revision>
  <dcterms:created xsi:type="dcterms:W3CDTF">2018-08-09T22:33:17Z</dcterms:created>
  <dcterms:modified xsi:type="dcterms:W3CDTF">2018-09-19T22:53:53Z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