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/2OgbBnUb6m6Drknag1Ng==" hashData="AcFqj1KtYf81mMoFzqibs0VIgcqdFeL/jbKif5gKDztVTLUKVgw+QxBO5FohYULFWLOVcKHLryDonuu099aFC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7" d="100"/>
          <a:sy n="77" d="100"/>
        </p:scale>
        <p:origin x="42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20/09/2018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7A5CA0-C351-4087-BBB7-59A6E7956FD0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C14C5-0BBD-445F-855F-BCE27325381D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A1219-525E-485B-86C0-06D5D89AF38E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18A8DB-7A1B-476A-9368-3A53E4F7482B}" type="datetime1">
              <a:rPr lang="fr-FR" smtClean="0"/>
              <a:t>20/09/2018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754293-D5DF-4396-9095-BCC2297C02C8}" type="datetime1">
              <a:rPr lang="fr-FR" smtClean="0"/>
              <a:t>20/09/2018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188F19-8FD1-496D-915C-771F5FA0C738}" type="datetime1">
              <a:rPr lang="fr-FR" smtClean="0"/>
              <a:t>20/09/2018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CA893-5491-4B83-8748-155ACDFE43B0}" type="datetime1">
              <a:rPr lang="fr-FR" smtClean="0"/>
              <a:t>20/09/2018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19D29-C4A8-427A-AE35-A769B56D789D}" type="datetime1">
              <a:rPr lang="fr-FR" smtClean="0"/>
              <a:t>20/09/2018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C04A-55E9-4FE6-AC4D-26B25E426962}" type="datetime1">
              <a:rPr lang="fr-FR" smtClean="0"/>
              <a:t>20/09/2018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F8E2CC-0909-470C-A4B7-4C1C80821605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AC45AC-0777-4CA5-A30F-6AD09B748E8E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chemeClr val="accent6">
                <a:lumMod val="50000"/>
              </a:schemeClr>
            </a:gs>
            <a:gs pos="96000">
              <a:schemeClr val="accent4">
                <a:lumMod val="7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30ED5-6C9F-4A61-A498-74E5BA28479F}" type="datetime1">
              <a:rPr lang="fr-FR" smtClean="0"/>
              <a:t>20/09/2018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Septembre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8"/>
            <a:ext cx="9956802" cy="5693549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1"/>
            <a:ext cx="583439" cy="6452482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52483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41D451E-2FE4-4CE9-937F-04FD6983E073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087" y="1392111"/>
            <a:ext cx="8154118" cy="403713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27810" y="2705095"/>
            <a:ext cx="74772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très bons sujets de réflexions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N° 2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143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  <p:sndAc>
          <p:stSnd loop="1">
            <p:snd r:embed="rId2" name="477035_clo09_001.wav"/>
          </p:stSnd>
        </p:sndAc>
      </p:transition>
    </mc:Choice>
    <mc:Fallback xmlns="">
      <p:transition spd="slow" advTm="7000">
        <p:circle/>
        <p:sndAc>
          <p:stSnd loop="1">
            <p:snd r:embed="rId6" name="477035_clo09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1"/>
            <a:ext cx="539049" cy="6511724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15932FBD-62F3-4501-A8E0-8F083EEEC57A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06586" y="1442357"/>
            <a:ext cx="4816927" cy="3986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872DFD5-B446-47A9-9E96-C916A6DBDDC5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1657" y="1428749"/>
            <a:ext cx="5268984" cy="40249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61103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4114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744DC9C-EA80-4BE9-86A0-BB52C4205343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4456" y="1458685"/>
            <a:ext cx="6035751" cy="39950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6654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4114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75CDC36-1274-473A-BD38-7A56A4FC015A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4943" y="1460808"/>
            <a:ext cx="4931228" cy="39766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699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1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801FE11A-6939-47DD-877D-7277ACA72938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2" y="1404257"/>
            <a:ext cx="4528458" cy="40327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860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4114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B007860F-CF95-448F-90B1-F62532AA735C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8614" y="1442357"/>
            <a:ext cx="4914899" cy="39868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08934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342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ADAF5B3-4FC1-4D65-968D-E19B4B3C74FD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1" y="1443445"/>
            <a:ext cx="4528457" cy="40756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8974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E7A14E65-05C2-4A95-956E-F90697937DAE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771" y="1438322"/>
            <a:ext cx="4528458" cy="40139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304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222194D1-2C7C-4C91-8942-83EBE483D4E3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1657" y="1428749"/>
            <a:ext cx="5268984" cy="40086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7904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511724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34EDD1-EFB6-431A-9D17-A3FFB87EF495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2672" y="1443444"/>
            <a:ext cx="5453742" cy="39939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5128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0"/>
            <a:ext cx="8611738" cy="4449171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9"/>
            <a:ext cx="9956802" cy="5745708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7F2FFF64-2266-4994-9D4A-42BDC7888738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2186" y="1453243"/>
            <a:ext cx="6610446" cy="39841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2493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60562" y="1214651"/>
            <a:ext cx="8611738" cy="4394580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088571" y="562108"/>
            <a:ext cx="9956802" cy="5693549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09350" y="180330"/>
            <a:ext cx="583439" cy="6492805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73" y="180330"/>
            <a:ext cx="539049" cy="6492805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C6347384-8E47-43DF-A040-4824BB710562}" type="datetime1">
              <a:rPr lang="fr-FR" sz="1800" b="1" smtClean="0"/>
              <a:t>20/09/2018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>
          <a:xfrm>
            <a:off x="4095749" y="5991225"/>
            <a:ext cx="4114800" cy="365125"/>
          </a:xfrm>
        </p:spPr>
        <p:txBody>
          <a:bodyPr/>
          <a:lstStyle/>
          <a:p>
            <a:r>
              <a:rPr lang="fr-FR" sz="2800" b="1" smtClean="0">
                <a:solidFill>
                  <a:srgbClr val="FFC000"/>
                </a:solidFill>
                <a:latin typeface="Brush Script MT" panose="03060802040406070304" pitchFamily="66" charset="0"/>
              </a:rPr>
              <a:t>PPS Lande Septembre 2018</a:t>
            </a:r>
            <a:endParaRPr lang="fr-FR" sz="2800" b="1" dirty="0"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13" name="Image 1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2087" y="1392111"/>
            <a:ext cx="8154118" cy="403713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angle 1"/>
          <p:cNvSpPr/>
          <p:nvPr/>
        </p:nvSpPr>
        <p:spPr>
          <a:xfrm>
            <a:off x="1676607" y="148814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rgbClr val="FFC000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rgbClr val="FFC000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27810" y="2116220"/>
            <a:ext cx="747723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De très bons sujets de réflexions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par Lande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9199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250" advTm="7000">
        <p:circle/>
      </p:transition>
    </mc:Choice>
    <mc:Fallback xmlns="">
      <p:transition spd="slow" advTm="7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230</Words>
  <Application>Microsoft Office PowerPoint</Application>
  <PresentationFormat>Grand écran</PresentationFormat>
  <Paragraphs>57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8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19</cp:revision>
  <dcterms:created xsi:type="dcterms:W3CDTF">2018-08-09T22:33:17Z</dcterms:created>
  <dcterms:modified xsi:type="dcterms:W3CDTF">2018-09-19T22:35:37Z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