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Gl+uYaKEQn2uVITEsB+Vg==" hashData="hEBqd/TozKq9DaeS3XAhL9xXif1AZG3h0UTTisyMRZxBUwbkjq2VKECZpBTIEMDUUOYrzUHhecEjsnWOtx+T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2" name="477035_clo09_001.wav"/>
          </p:stSnd>
        </p:sndAc>
      </p:transition>
    </mc:Choice>
    <mc:Fallback xmlns="">
      <p:transition spd="slow" advTm="7000">
        <p:circle/>
        <p:sndAc>
          <p:stSnd loop="1">
            <p:snd r:embed="rId6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18740"/>
            <a:ext cx="4528457" cy="4033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100" y="1464406"/>
            <a:ext cx="3739243" cy="4042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3929" y="1442357"/>
            <a:ext cx="4800600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38322"/>
            <a:ext cx="4378778" cy="401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999" y="1475014"/>
            <a:ext cx="4550229" cy="4027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749" y="1436914"/>
            <a:ext cx="4114799" cy="4049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04257"/>
            <a:ext cx="4528458" cy="4024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1514" y="1448851"/>
            <a:ext cx="4259035" cy="4029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0257" y="1475013"/>
            <a:ext cx="4800600" cy="3954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1514" y="1420148"/>
            <a:ext cx="4408715" cy="4017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229" y="1442357"/>
            <a:ext cx="4718957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16</cp:revision>
  <dcterms:created xsi:type="dcterms:W3CDTF">2018-08-09T22:33:17Z</dcterms:created>
  <dcterms:modified xsi:type="dcterms:W3CDTF">2018-09-19T22:22:16Z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