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21/09/2018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5CA0-C351-4087-BBB7-59A6E7956FD0}" type="datetime1">
              <a:rPr lang="fr-FR" smtClean="0"/>
              <a:t>21/09/2018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C14C5-0BBD-445F-855F-BCE27325381D}" type="datetime1">
              <a:rPr lang="fr-FR" smtClean="0"/>
              <a:t>21/09/2018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A1219-525E-485B-86C0-06D5D89AF38E}" type="datetime1">
              <a:rPr lang="fr-FR" smtClean="0"/>
              <a:t>21/09/2018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A8DB-7A1B-476A-9368-3A53E4F7482B}" type="datetime1">
              <a:rPr lang="fr-FR" smtClean="0"/>
              <a:t>21/09/2018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54293-D5DF-4396-9095-BCC2297C02C8}" type="datetime1">
              <a:rPr lang="fr-FR" smtClean="0"/>
              <a:t>21/09/2018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88F19-8FD1-496D-915C-771F5FA0C738}" type="datetime1">
              <a:rPr lang="fr-FR" smtClean="0"/>
              <a:t>21/09/2018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CA893-5491-4B83-8748-155ACDFE43B0}" type="datetime1">
              <a:rPr lang="fr-FR" smtClean="0"/>
              <a:t>21/09/2018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9D29-C4A8-427A-AE35-A769B56D789D}" type="datetime1">
              <a:rPr lang="fr-FR" smtClean="0"/>
              <a:t>21/09/2018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C04A-55E9-4FE6-AC4D-26B25E426962}" type="datetime1">
              <a:rPr lang="fr-FR" smtClean="0"/>
              <a:t>21/09/2018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8E2CC-0909-470C-A4B7-4C1C80821605}" type="datetime1">
              <a:rPr lang="fr-FR" smtClean="0"/>
              <a:t>21/09/2018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C45AC-0777-4CA5-A30F-6AD09B748E8E}" type="datetime1">
              <a:rPr lang="fr-FR" smtClean="0"/>
              <a:t>21/09/2018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6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30ED5-6C9F-4A61-A498-74E5BA28479F}" type="datetime1">
              <a:rPr lang="fr-FR" smtClean="0"/>
              <a:t>21/09/2018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452482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5248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41D451E-2FE4-4CE9-937F-04FD6983E073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705095"/>
            <a:ext cx="74772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10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35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  <p:sndAc>
          <p:stSnd loop="1">
            <p:snd r:embed="rId2" name="477035_clo09_001.wav"/>
          </p:stSnd>
        </p:sndAc>
      </p:transition>
    </mc:Choice>
    <mc:Fallback>
      <p:transition spd="slow" advTm="5000">
        <p:circle/>
        <p:sndAc>
          <p:stSnd loop="1">
            <p:snd r:embed="rId2" name="477035_clo09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1"/>
            <a:ext cx="539049" cy="651172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5932FBD-62F3-4501-A8E0-8F083EEEC57A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25268"/>
            <a:ext cx="4528458" cy="4013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872DFD5-B446-47A9-9E96-C916A6DBDDC5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3510" y="1455420"/>
            <a:ext cx="5711890" cy="39983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1103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744DC9C-EA80-4BE9-86A0-BB52C4205343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2287" y="1428749"/>
            <a:ext cx="5012870" cy="4008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6654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5CDC36-1274-473A-BD38-7A56A4FC015A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657" y="1442356"/>
            <a:ext cx="5268983" cy="40113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699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54114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1FE11A-6939-47DD-877D-7277ACA72938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8029" y="1453243"/>
            <a:ext cx="7739743" cy="4000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6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007860F-CF95-448F-90B1-F62532AA735C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2805" y="1419737"/>
            <a:ext cx="4667249" cy="4013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893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3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ADAF5B3-4FC1-4D65-968D-E19B4B3C74FD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829" y="1464484"/>
            <a:ext cx="6354777" cy="3985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8974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A14E65-05C2-4A95-956E-F90697937DAE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975" y="1404257"/>
            <a:ext cx="7845782" cy="40658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3040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22194D1-2C7C-4C91-8942-83EBE483D4E3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1415" y="1423363"/>
            <a:ext cx="5888794" cy="4047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904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34EDD1-EFB6-431A-9D17-A3FFB87EF495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000" y="1408542"/>
            <a:ext cx="5301641" cy="40547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28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2FFF64-2266-4994-9D4A-42BDC7888738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5086" y="1442356"/>
            <a:ext cx="5905122" cy="3986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2493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1"/>
            <a:ext cx="8611738" cy="4394580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347384-8E47-43DF-A040-4824BB710562}" type="datetime1">
              <a:rPr lang="fr-FR" sz="1800" b="1" smtClean="0"/>
              <a:t>21/09/2018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116220"/>
            <a:ext cx="747723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199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5000">
        <p:circle/>
      </p:transition>
    </mc:Choice>
    <mc:Fallback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230</Words>
  <Application>Microsoft Office PowerPoint</Application>
  <PresentationFormat>Grand écran</PresentationFormat>
  <Paragraphs>57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20</cp:revision>
  <dcterms:created xsi:type="dcterms:W3CDTF">2018-08-09T22:33:17Z</dcterms:created>
  <dcterms:modified xsi:type="dcterms:W3CDTF">2018-09-21T18:59:32Z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