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0mA8B6OV1qXJHMoQDUosg==" hashData="P9f1fSF+3gYqSDJQV9pCnkIJfLssLmLbbkZcgIhFn8A4Bl8FkMOneZZvqfMfqculoO4JTW7oET8MeheDs6gb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19/09/2018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19/09/2018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19/09/2018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19/09/2018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19/09/2018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19/09/2018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19/09/2018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19/09/2018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19/09/2018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19/09/2018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19/09/2018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19/09/2018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19/09/2018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1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  <p:sndAc>
          <p:stSnd loop="1">
            <p:snd r:embed="rId2" name="477035_clo09_001.wav"/>
          </p:stSnd>
        </p:sndAc>
      </p:transition>
    </mc:Choice>
    <mc:Fallback>
      <p:transition spd="slow" advTm="7000">
        <p:circle/>
        <p:sndAc>
          <p:stSnd loop="1">
            <p:snd r:embed="rId2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19131"/>
            <a:ext cx="4528458" cy="4019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749" y="1410038"/>
            <a:ext cx="4264480" cy="4020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432922"/>
            <a:ext cx="4747079" cy="4024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1940" y="1445525"/>
            <a:ext cx="5318701" cy="3983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1442357"/>
            <a:ext cx="5954108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271" y="1436914"/>
            <a:ext cx="7215010" cy="4052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6243" y="1404256"/>
            <a:ext cx="6853061" cy="4033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4214" y="1469571"/>
            <a:ext cx="6755090" cy="4033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614" y="1442357"/>
            <a:ext cx="4963885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0" y="1459193"/>
            <a:ext cx="5301641" cy="4010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9529" y="1436914"/>
            <a:ext cx="6469077" cy="4033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19/09/2018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15</cp:revision>
  <dcterms:created xsi:type="dcterms:W3CDTF">2018-08-09T22:33:17Z</dcterms:created>
  <dcterms:modified xsi:type="dcterms:W3CDTF">2018-09-19T22:12:02Z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