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CM4l1NRJUIj7vOoLDChwA==" hashData="hdPgm30AdeCSJSZvIRJvAzCZyl4kxOrckJWZBVXzrTwYYl/Ch2iDANXso2I4XgmjMF1VldnfnYw1xWYaVwaj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1" d="100"/>
          <a:sy n="81" d="100"/>
        </p:scale>
        <p:origin x="2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29/09/2018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29/09/2018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8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 xmlns="">
      <p:transition spd="slow" advTm="5000">
        <p:circle/>
        <p:sndAc>
          <p:stSnd loop="1">
            <p:snd r:embed="rId6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3" y="1492367"/>
            <a:ext cx="6729411" cy="3916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1499507"/>
            <a:ext cx="7029450" cy="3927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524000"/>
            <a:ext cx="66675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9" y="1485900"/>
            <a:ext cx="6757986" cy="3932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1496615"/>
            <a:ext cx="6072187" cy="3900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3" y="1475183"/>
            <a:ext cx="6200775" cy="3964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788" y="1507331"/>
            <a:ext cx="6429375" cy="39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488" y="1485797"/>
            <a:ext cx="6686549" cy="3938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105" y="1454045"/>
            <a:ext cx="7109561" cy="3953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905" y="1473338"/>
            <a:ext cx="5865436" cy="393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857" y="1454898"/>
            <a:ext cx="5637906" cy="3952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767" y="1499016"/>
            <a:ext cx="5366479" cy="3938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915" y="1480238"/>
            <a:ext cx="5771213" cy="3987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130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18</cp:revision>
  <dcterms:created xsi:type="dcterms:W3CDTF">2018-08-09T22:33:17Z</dcterms:created>
  <dcterms:modified xsi:type="dcterms:W3CDTF">2018-09-29T14:42:02Z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