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WIz8mfPelawfvV2ucY5IA==" hashData="5ywBZDD1WmIKZ2VitfY8/Aq+iX1lSgkEk9ehjdfuXuZm5LNRxN8hSW27EwGLtnU8+3UZ3LB8BKaXmfPa8wg2t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81" d="100"/>
          <a:sy n="81" d="100"/>
        </p:scale>
        <p:origin x="25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29/09/2018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29/09/2018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29/09/2018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29/09/2018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29/09/2018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29/09/2018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29/09/2018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772481" y="2385699"/>
            <a:ext cx="645612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</a:t>
            </a:r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6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  <p:sndAc>
          <p:stSnd loop="1">
            <p:snd r:embed="rId2" name="307 MOOI(1).wav"/>
          </p:stSnd>
        </p:sndAc>
      </p:transition>
    </mc:Choice>
    <mc:Fallback xmlns="">
      <p:transition spd="slow" advTm="5000">
        <p:circle/>
        <p:sndAc>
          <p:stSnd loop="1">
            <p:snd r:embed="rId6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5391" y="1476632"/>
            <a:ext cx="7434469" cy="3897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6113" y="1471611"/>
            <a:ext cx="5843587" cy="39862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1814" y="1496614"/>
            <a:ext cx="6029324" cy="3921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0350" y="1507331"/>
            <a:ext cx="6600825" cy="3964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7500" y="1485900"/>
            <a:ext cx="6457950" cy="3954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500" y="1516049"/>
            <a:ext cx="6429375" cy="39152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085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261" y="1493414"/>
            <a:ext cx="5757863" cy="390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767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7538" y="1546066"/>
            <a:ext cx="5800725" cy="3871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947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825" y="1468397"/>
            <a:ext cx="5843588" cy="3984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477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0425" y="1504803"/>
            <a:ext cx="5414963" cy="3986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703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7575" y="1525358"/>
            <a:ext cx="5300663" cy="3905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663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1851" y="1509711"/>
            <a:ext cx="5429250" cy="38719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61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7538" y="1530902"/>
            <a:ext cx="5857875" cy="39302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90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884075" y="1581173"/>
            <a:ext cx="645612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00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130</Words>
  <Application>Microsoft Office PowerPoint</Application>
  <PresentationFormat>Grand écran</PresentationFormat>
  <Paragraphs>52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18</cp:revision>
  <dcterms:created xsi:type="dcterms:W3CDTF">2018-08-09T22:33:17Z</dcterms:created>
  <dcterms:modified xsi:type="dcterms:W3CDTF">2018-09-29T13:24:59Z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