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+6gaPJJtartfYtqXe82KA==" hashData="V93dO00meRWU8nZrU9lSbLEYRj8gE7byM0aOIFyK/M+Eg1WFLOMFodbG22uPhOAY8AphbOEPTw81xTwi2sG9v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81" d="100"/>
          <a:sy n="81" d="100"/>
        </p:scale>
        <p:origin x="25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29/09/2018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29/09/2018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29/09/2018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29/09/2018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29/09/2018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1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29/09/2018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772481" y="2385699"/>
            <a:ext cx="645612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6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  <p:sndAc>
          <p:stSnd loop="1">
            <p:snd r:embed="rId2" name="307 MOOI(1).wav"/>
          </p:stSnd>
        </p:sndAc>
      </p:transition>
    </mc:Choice>
    <mc:Fallback xmlns="">
      <p:transition spd="slow" advTm="5000">
        <p:circle/>
        <p:sndAc>
          <p:stSnd loop="1">
            <p:snd r:embed="rId6" name="307 MOOI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2825" y="1542850"/>
            <a:ext cx="7483506" cy="3773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489165"/>
            <a:ext cx="6714309" cy="391559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451" y="1534884"/>
            <a:ext cx="6583680" cy="389926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1578" y="1495697"/>
            <a:ext cx="6635932" cy="3918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9510" y="1499247"/>
            <a:ext cx="6975564" cy="3966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338" y="1510855"/>
            <a:ext cx="5865222" cy="3937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4085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4720" y="1517468"/>
            <a:ext cx="5225143" cy="38666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76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394" y="1515292"/>
            <a:ext cx="6126480" cy="389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9477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1997" y="1483048"/>
            <a:ext cx="5949752" cy="3913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4775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154" y="1491343"/>
            <a:ext cx="5408023" cy="3995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703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891" y="1524000"/>
            <a:ext cx="6400800" cy="38840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6632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3829" y="1495697"/>
            <a:ext cx="6453051" cy="39188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061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0766" y="1495697"/>
            <a:ext cx="6439988" cy="389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9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29/09/2018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46974" y="141003"/>
            <a:ext cx="893032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</a:t>
            </a:r>
            <a:r>
              <a:rPr lang="fr-FR" sz="48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amie</a:t>
            </a:r>
            <a:endParaRPr lang="fr-FR" sz="48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0663" y="1440597"/>
            <a:ext cx="7498301" cy="388213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Rectangle 4"/>
          <p:cNvSpPr/>
          <p:nvPr/>
        </p:nvSpPr>
        <p:spPr>
          <a:xfrm>
            <a:off x="2884075" y="1581173"/>
            <a:ext cx="6456126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bons sujets de </a:t>
            </a:r>
            <a:r>
              <a:rPr lang="fr-FR" sz="5400" b="1" spc="50" dirty="0" err="1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reflexions</a:t>
            </a:r>
            <a:endParaRPr lang="fr-FR" sz="5400" b="1" spc="50" dirty="0" smtClean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003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5000">
        <p:circle/>
      </p:transition>
    </mc:Choice>
    <mc:Fallback xmlns="">
      <p:transition spd="slow" advTm="5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130</Words>
  <Application>Microsoft Office PowerPoint</Application>
  <PresentationFormat>Grand écran</PresentationFormat>
  <Paragraphs>52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17</cp:revision>
  <dcterms:created xsi:type="dcterms:W3CDTF">2018-08-09T22:33:17Z</dcterms:created>
  <dcterms:modified xsi:type="dcterms:W3CDTF">2018-09-29T13:41:57Z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