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PSTkpoDUjbnOHfGXGZRgQ==" hashData="8k09OyeF3ql4fHSA26sphETvfgKkcOhUV7Af89QaDVDhMHBvEnf2WwcTjX6gcuHTFVsY3ejZcd9SBeVGG0cG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25/08/2018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25/08/2018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  <p:sndAc>
          <p:stSnd loop="1">
            <p:snd r:embed="rId2" name="307 MOOI(1).wav"/>
          </p:stSnd>
        </p:sndAc>
      </p:transition>
    </mc:Choice>
    <mc:Fallback>
      <p:transition spd="slow" advTm="5000">
        <p:circle/>
        <p:sndAc>
          <p:stSnd loop="1">
            <p:snd r:embed="rId2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758" y="1501254"/>
            <a:ext cx="5636526" cy="39851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3" y="1532120"/>
            <a:ext cx="5677468" cy="3926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407" y="1487606"/>
            <a:ext cx="5568286" cy="3933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702" y="1501254"/>
            <a:ext cx="5459104" cy="3953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7" y="1513764"/>
            <a:ext cx="5691117" cy="3877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448547"/>
            <a:ext cx="5677469" cy="3966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986" y="1486468"/>
            <a:ext cx="5964072" cy="3903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349" y="1491016"/>
            <a:ext cx="5527343" cy="39633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703341" y="172435"/>
            <a:ext cx="48353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Trop bon trop con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508752"/>
            <a:ext cx="5704764" cy="3923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3" y="1514901"/>
            <a:ext cx="5636525" cy="3889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4" y="1523771"/>
            <a:ext cx="5650172" cy="3946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065" y="1514900"/>
            <a:ext cx="4981433" cy="3890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997" y="1458262"/>
            <a:ext cx="5336275" cy="3987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135</Words>
  <Application>Microsoft Office PowerPoint</Application>
  <PresentationFormat>Grand écran</PresentationFormat>
  <Paragraphs>53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2018-08-09T22:33:17Z</dcterms:created>
  <dcterms:modified xsi:type="dcterms:W3CDTF">2018-08-26T02:12:53Z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