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/so+yFJ4sLKt3EUfL8qlg==" hashData="31jPUGeiHW+DyAZdLPbhpmK9VzMZV7AtxuVjwZF37xqdi+X3oi3qOpRvM0qmm10ZyUrD6z5W+gzEtiSEQzGl0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7" d="100"/>
          <a:sy n="77" d="100"/>
        </p:scale>
        <p:origin x="33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25/08/2018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25/08/2018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772481" y="2385699"/>
            <a:ext cx="645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4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  <p:sndAc>
          <p:stSnd loop="1">
            <p:snd r:embed="rId2" name="307 MOOI(1).wav"/>
          </p:stSnd>
        </p:sndAc>
      </p:transition>
    </mc:Choice>
    <mc:Fallback>
      <p:transition spd="slow" advTm="6000">
        <p:circle/>
        <p:sndAc>
          <p:stSnd loop="1">
            <p:snd r:embed="rId2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986" y="1518798"/>
            <a:ext cx="5868536" cy="3885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281" y="1528549"/>
            <a:ext cx="6032310" cy="3875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168" y="1446662"/>
            <a:ext cx="5691116" cy="4039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815" y="1489879"/>
            <a:ext cx="5581934" cy="3923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4142" y="1491211"/>
            <a:ext cx="6614574" cy="3940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167" y="1513763"/>
            <a:ext cx="5745708" cy="3931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85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167" y="1534113"/>
            <a:ext cx="5732059" cy="3838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767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576" y="1528549"/>
            <a:ext cx="5759355" cy="39032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947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3" y="1514901"/>
            <a:ext cx="5677468" cy="3916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477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519" y="1473958"/>
            <a:ext cx="5581935" cy="40124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70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758" y="1481918"/>
            <a:ext cx="5718412" cy="3936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663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3" y="1501254"/>
            <a:ext cx="5677467" cy="3916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61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2507" y="1506571"/>
            <a:ext cx="6250675" cy="39458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51429" y="-129503"/>
            <a:ext cx="948849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et c’est bien vrai cela et toujours là ? </a:t>
            </a:r>
          </a:p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 faute de certaines dames ?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0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884075" y="1581173"/>
            <a:ext cx="64561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0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148</Words>
  <Application>Microsoft Office PowerPoint</Application>
  <PresentationFormat>Grand écran</PresentationFormat>
  <Paragraphs>54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17</cp:revision>
  <dcterms:created xsi:type="dcterms:W3CDTF">2018-08-09T22:33:17Z</dcterms:created>
  <dcterms:modified xsi:type="dcterms:W3CDTF">2018-08-25T18:52:26Z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