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0IA65vHMrF/OdS3BYgVow==" hashData="CXEzfLeyfTOwdvLgRTYoRJobhemMPlgJkay9jh2W24ENOhT+ppxm8EQJ7OvN+bZ6yqTBU3JVD3cLuI/q1sY1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25/08/2018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25/08/2018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3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  <p:sndAc>
          <p:stSnd loop="1">
            <p:snd r:embed="rId2" name="307 MOOI(1).wav"/>
          </p:stSnd>
        </p:sndAc>
      </p:transition>
    </mc:Choice>
    <mc:Fallback>
      <p:transition spd="slow" advTm="5000">
        <p:circle/>
        <p:sndAc>
          <p:stSnd loop="1">
            <p:snd r:embed="rId2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110" y="1472820"/>
            <a:ext cx="5732060" cy="3903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8418" y="1530070"/>
            <a:ext cx="4967785" cy="389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8" y="1500115"/>
            <a:ext cx="5691116" cy="3918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500116"/>
            <a:ext cx="5704763" cy="3972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872" y="1486468"/>
            <a:ext cx="5691116" cy="3903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527411"/>
            <a:ext cx="5691116" cy="3918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500116"/>
            <a:ext cx="5704764" cy="3986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110" y="1487606"/>
            <a:ext cx="5650174" cy="3946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828" y="1517983"/>
            <a:ext cx="5213444" cy="3886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673" y="1482522"/>
            <a:ext cx="4865882" cy="3935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826" y="1491727"/>
            <a:ext cx="5104263" cy="3952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950" y="1357312"/>
            <a:ext cx="5372100" cy="4143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7157" y="1492364"/>
            <a:ext cx="3835022" cy="3921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130</Words>
  <Application>Microsoft Office PowerPoint</Application>
  <PresentationFormat>Grand écran</PresentationFormat>
  <Paragraphs>52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2018-08-09T22:33:17Z</dcterms:created>
  <dcterms:modified xsi:type="dcterms:W3CDTF">2018-08-25T18:27:11Z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