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C7SNMYACahoVbJ0UPNx2g==" hashData="EX57AsVbgh0Sq93uQrKU710rgD8IIpChDuCU1VN3PPYvcjYb9rjWt3g+U94LDksUlaVPTYmSheZZcEyYoLrC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25/08/2018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25/08/2018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  <p:sndAc>
          <p:stSnd loop="1">
            <p:snd r:embed="rId2" name="307 MOOI(1).wav"/>
          </p:stSnd>
        </p:sndAc>
      </p:transition>
    </mc:Choice>
    <mc:Fallback>
      <p:transition spd="slow" advTm="5000">
        <p:circle/>
        <p:sndAc>
          <p:stSnd loop="1">
            <p:snd r:embed="rId2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953" y="1475853"/>
            <a:ext cx="5008728" cy="39851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873" y="1500116"/>
            <a:ext cx="5773002" cy="3986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701" y="1509639"/>
            <a:ext cx="5431809" cy="3939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266" y="1473768"/>
            <a:ext cx="5677468" cy="396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4" y="1495567"/>
            <a:ext cx="5745707" cy="3936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815" y="1468599"/>
            <a:ext cx="5704764" cy="3920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110" y="1524422"/>
            <a:ext cx="5663821" cy="39217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9928" y="1518228"/>
            <a:ext cx="5813947" cy="3930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871" y="1500116"/>
            <a:ext cx="5732059" cy="3889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576" y="1481918"/>
            <a:ext cx="5786651" cy="393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167" y="1509214"/>
            <a:ext cx="5718411" cy="3922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872" y="1500116"/>
            <a:ext cx="5718412" cy="3986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4" y="1513351"/>
            <a:ext cx="5704764" cy="3900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3248167" y="1581173"/>
            <a:ext cx="525438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r>
              <a:rPr lang="fr-FR" sz="5400" b="1" spc="50" dirty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129</Words>
  <Application>Microsoft Office PowerPoint</Application>
  <PresentationFormat>Grand écran</PresentationFormat>
  <Paragraphs>52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18</cp:revision>
  <dcterms:created xsi:type="dcterms:W3CDTF">2018-08-09T22:33:17Z</dcterms:created>
  <dcterms:modified xsi:type="dcterms:W3CDTF">2018-08-25T18:11:30Z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