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OYe1xFeDHA+UchZBJbIVQ==" hashData="aQmM7NKsp2y1gHSP6zYSLlclzx2n95KUeU/gilDB3xV+sRyrvDH2TDbhuV+8J7DpNUqLJ44H2T5w0mNbAefdp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7" d="100"/>
          <a:sy n="77" d="100"/>
        </p:scale>
        <p:origin x="33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25/08/2018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25/08/2018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25/08/2018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25/08/2018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25/08/2018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25/08/2018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772481" y="2385699"/>
            <a:ext cx="645612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1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  <p:sndAc>
          <p:stSnd loop="1">
            <p:snd r:embed="rId2" name="307 MOOI(1).wav"/>
          </p:stSnd>
        </p:sndAc>
      </p:transition>
    </mc:Choice>
    <mc:Fallback>
      <p:transition spd="slow" advTm="5000">
        <p:circle/>
        <p:sndAc>
          <p:stSnd loop="1">
            <p:snd r:embed="rId2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6281" y="1500116"/>
            <a:ext cx="5691116" cy="3889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3701" y="1541060"/>
            <a:ext cx="5540992" cy="38486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3701" y="1527412"/>
            <a:ext cx="5527344" cy="38623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495" y="1501253"/>
            <a:ext cx="6537277" cy="3942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0055" y="1541059"/>
            <a:ext cx="5513694" cy="3821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4644" y="1495567"/>
            <a:ext cx="5527343" cy="3908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085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3701" y="1481919"/>
            <a:ext cx="5513696" cy="40044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767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8293" y="1468271"/>
            <a:ext cx="5445456" cy="396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9477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3701" y="1505845"/>
            <a:ext cx="5618593" cy="3925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477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9111" y="1527412"/>
            <a:ext cx="5704764" cy="38623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70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2758" y="1495566"/>
            <a:ext cx="5595582" cy="3949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6632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9427" y="1510233"/>
            <a:ext cx="6919415" cy="38942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619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848" y="1509214"/>
            <a:ext cx="6632812" cy="3908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900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25/08/2018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884075" y="1581173"/>
            <a:ext cx="645612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1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003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133</Words>
  <Application>Microsoft Office PowerPoint</Application>
  <PresentationFormat>Grand écran</PresentationFormat>
  <Paragraphs>52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13</cp:revision>
  <dcterms:created xsi:type="dcterms:W3CDTF">2018-08-09T22:33:17Z</dcterms:created>
  <dcterms:modified xsi:type="dcterms:W3CDTF">2018-08-25T17:44:22Z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