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3" r:id="rId10"/>
    <p:sldId id="267" r:id="rId11"/>
    <p:sldId id="260" r:id="rId12"/>
    <p:sldId id="268" r:id="rId13"/>
    <p:sldId id="269" r:id="rId14"/>
    <p:sldId id="26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74rXQwiqY1WCVTitQzy6A==" hashData="93z+DeHazbXZohP7T59jhymSLoEBPBPIN1DSusjv7vnNU9TkA9MYkfQgYCEJ6Ucrwp0Pc4aCmJsejVOY2d3CEA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80" d="100"/>
          <a:sy n="80" d="100"/>
        </p:scale>
        <p:origin x="96" y="84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4C2F-4C4E-405B-8540-4505121DADF4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5389-6FC2-4980-B728-7F722B279A7D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F52A2-1547-4DEA-8D3E-0B45DBE99D14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3B74-7D36-4110-8A06-1DD6B8BBFC1E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AD3CD-AA17-4331-B318-A0F2CFB19943}" type="datetime1">
              <a:rPr lang="fr-FR" smtClean="0"/>
              <a:t>30/11/2018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D6FD-CFD3-46C6-9DC1-CDA99EACAB76}" type="datetime1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FDF36-6DF7-40F6-BA29-1B18432BD290}" type="datetime1">
              <a:rPr lang="fr-FR" smtClean="0"/>
              <a:t>30/11/2018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188E-CF2E-4280-9288-EB7B2249FE2E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8219-AAA0-49A4-AC07-B9B6774BA540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67629-DF31-4D1E-BED7-5CDE1E1A157D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73573-1926-4583-A370-D914F6C114EC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2E415-44D0-4B08-AB09-1269F2122260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3E7C-4023-4134-9A16-254280B51C58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9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835" y="36113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  <p:sndAc>
          <p:stSnd loop="1">
            <p:snd r:embed="rId3" name="merguez70-1_001.wav"/>
          </p:stSnd>
        </p:sndAc>
      </p:transition>
    </mc:Choice>
    <mc:Fallback xmlns="">
      <p:transition spd="slow" advTm="9000">
        <p:circle/>
        <p:sndAc>
          <p:stSnd loop="1">
            <p:snd r:embed="rId6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1EA3-345D-4868-A4D2-150EFAA583F0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465867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476" y="788784"/>
            <a:ext cx="9433048" cy="52825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CB06-2A7E-4648-BFA5-17F0173E879A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F4BBB-0001-4E32-872D-5E4000641730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104" y="760467"/>
            <a:ext cx="9028399" cy="5310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1ABF9-1D47-464D-BD1B-5AEF34E71A2D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438" y="917325"/>
            <a:ext cx="7879122" cy="5327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64C4B-F51D-40D1-80BD-A9C03B96FEB8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2333" y="835557"/>
            <a:ext cx="7827333" cy="5218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D7E38-275A-4435-8B5C-26BDCC4FDF86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889" y="757538"/>
            <a:ext cx="7416935" cy="5313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9D95-A420-408D-A595-6B6B45324ED3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7508" y="769997"/>
            <a:ext cx="8856984" cy="5457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A786C-5BDD-4216-BC48-DA0FF9D47E41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4586" y="722376"/>
            <a:ext cx="8245414" cy="5491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76FA-A17B-4F43-8A38-51E3D2188F58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624" y="765424"/>
            <a:ext cx="6624736" cy="5445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352" y="799143"/>
            <a:ext cx="9383168" cy="52721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382D6-4A8A-47DF-953D-5CB7267BF4C3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4688-EC20-4DFF-B337-2AA9CF6E1881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3552" y="724592"/>
            <a:ext cx="8096448" cy="5387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3472" y="755703"/>
            <a:ext cx="9505056" cy="53465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E5B79-2914-4FE7-AAC3-E2C9D2EEE2AE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576A8-CE43-42A9-95D3-8F065DC07F09}" type="datetime1">
              <a:rPr lang="fr-FR" sz="1600" smtClean="0">
                <a:solidFill>
                  <a:srgbClr val="FF0000"/>
                </a:solidFill>
              </a:rPr>
              <a:t>30/11/2018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27202" y="228847"/>
            <a:ext cx="7586051" cy="64325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944" y="3601380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290</TotalTime>
  <Words>289</Words>
  <Application>Microsoft Office PowerPoint</Application>
  <PresentationFormat>Grand écran</PresentationFormat>
  <Paragraphs>75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56</cp:revision>
  <dcterms:created xsi:type="dcterms:W3CDTF">2018-10-08T11:52:57Z</dcterms:created>
  <dcterms:modified xsi:type="dcterms:W3CDTF">2018-11-30T17:50:56Z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