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7"/>
  </p:notesMasterIdLst>
  <p:sldIdLst>
    <p:sldId id="256" r:id="rId3"/>
    <p:sldId id="257" r:id="rId4"/>
    <p:sldId id="265" r:id="rId5"/>
    <p:sldId id="258" r:id="rId6"/>
    <p:sldId id="262" r:id="rId7"/>
    <p:sldId id="264" r:id="rId8"/>
    <p:sldId id="266" r:id="rId9"/>
    <p:sldId id="263" r:id="rId10"/>
    <p:sldId id="267" r:id="rId11"/>
    <p:sldId id="260" r:id="rId12"/>
    <p:sldId id="268" r:id="rId13"/>
    <p:sldId id="269" r:id="rId14"/>
    <p:sldId id="261" r:id="rId15"/>
    <p:sldId id="25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tCWM4o1DPjmSaBR5dV1hQ==" hashData="tY41q2cQSYLLsTNwlTxQyY4ZNXWU6KASr87dGJOW+oQDXkEYP/23BDxQ6l+wKSOrDUmud2z/7WOc3MzqefaF0w=="/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>
      <p:cViewPr varScale="1">
        <p:scale>
          <a:sx n="80" d="100"/>
          <a:sy n="80" d="100"/>
        </p:scale>
        <p:origin x="96" y="84"/>
      </p:cViewPr>
      <p:guideLst>
        <p:guide orient="horz" pos="2115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9BB09-2AC1-4CBB-94F2-FC8F5FD97B5D}" type="datetimeFigureOut">
              <a:rPr lang="fr-FR" smtClean="0"/>
              <a:t>30/11/2018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585509-1901-49E2-A535-EB4FDFC20E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9546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421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708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66189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3716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3382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89689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9514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4065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9329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6992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62420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1435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7140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386B-B7C3-41C7-BAB4-EF1F7FC1B6B1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EDBDC-4279-48CF-B149-006BA2DF5E47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6A24-22C2-483E-9064-D4DC180A2363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0BD6-06AE-412F-9E7B-E9F63082A07E}" type="datetime1">
              <a:rPr lang="fr-FR" smtClean="0"/>
              <a:t>30/11/2018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D8CA5-F8C7-413C-883F-2BB3153AC993}" type="datetime1">
              <a:rPr lang="fr-FR" smtClean="0"/>
              <a:t>30/11/2018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E1F93-AE0D-48C6-AD99-567AF7C96DA5}" type="datetime1">
              <a:rPr lang="fr-FR" smtClean="0"/>
              <a:t>30/11/2018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14661-B84A-4593-841F-A378172181DC}" type="datetime1">
              <a:rPr lang="fr-FR" smtClean="0"/>
              <a:t>30/11/2018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706E-B300-4AEE-9CFD-C4AFC7ACE868}" type="datetime1">
              <a:rPr lang="fr-FR" smtClean="0"/>
              <a:t>30/11/2018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31C74-8BDD-4DA3-A891-42AA30DB2EE1}" type="datetime1">
              <a:rPr lang="fr-FR" smtClean="0"/>
              <a:t>30/11/2018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68FC6-52DE-42B6-B31D-F6D4A67841A3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7694D-4107-4EFC-91B1-FA2A891DB9E0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82D26-0C96-4EA7-9C6E-55500C35C36C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360" y="341347"/>
            <a:ext cx="11521279" cy="62075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86628-0A6D-4AEF-827B-FC63F955C792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537908" y="1289223"/>
            <a:ext cx="9046772" cy="417037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Maroc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 8 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1944" y="3611343"/>
            <a:ext cx="2211835" cy="29375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  <p:sndAc>
          <p:stSnd loop="1">
            <p:snd r:embed="rId3" name="merguez70-1_001.wav"/>
          </p:stSnd>
        </p:sndAc>
      </p:transition>
    </mc:Choice>
    <mc:Fallback xmlns="">
      <p:transition spd="slow" advTm="7000">
        <p:circle/>
        <p:sndAc>
          <p:stSnd loop="1">
            <p:snd r:embed="rId6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47667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0A4A6-A97E-4637-A039-87922B81BBA5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71284" y="6173788"/>
            <a:ext cx="3860800" cy="365125"/>
          </a:xfrm>
        </p:spPr>
        <p:txBody>
          <a:bodyPr/>
          <a:lstStyle/>
          <a:p>
            <a:r>
              <a:rPr lang="fr-FR" sz="280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5358" y="1465867"/>
            <a:ext cx="960128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57651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0548" y="760272"/>
            <a:ext cx="9457979" cy="53110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3D4E6-5B0D-4F27-8FF2-69F8DA3015BA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21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1EEB8-D10D-4BAC-9CA0-4D09BFE079D8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9547" y="891540"/>
            <a:ext cx="7872905" cy="52905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25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7A114-7C8F-4209-8D3B-CEE712006DC8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5414" y="866253"/>
            <a:ext cx="9381172" cy="52050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20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946CF-7A51-4A93-B22E-91DCEC53C07E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4077" y="752652"/>
            <a:ext cx="8243845" cy="54924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607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D957-AC9D-4B3E-B5F0-23834444A1A0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8738" y="709057"/>
            <a:ext cx="8889749" cy="5504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24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8703A-58AB-4D6B-B475-18916BE8A59E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1544" y="739766"/>
            <a:ext cx="8168456" cy="5405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3944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1903-C065-4285-847F-8E05B8D4E048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5324" y="737422"/>
            <a:ext cx="8419147" cy="53338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73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1EBBB-29AA-4069-B8D5-6B557AE01989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60" y="832180"/>
            <a:ext cx="7848872" cy="52417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78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891AB-C7A8-41FE-8937-7A0DEF966B6F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7776" y="804251"/>
            <a:ext cx="8096448" cy="5404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678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6DF88-094C-46E1-9C28-F26C7149CFE5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8031" y="842922"/>
            <a:ext cx="8880457" cy="52283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96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508F3-D833-4426-A98C-5FFCF936A0C6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8769" y="726351"/>
            <a:ext cx="8317594" cy="554506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43609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360" y="342899"/>
            <a:ext cx="11521279" cy="62075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28838-1BAC-45FF-9111-2F2A82DD45FD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27202" y="228847"/>
            <a:ext cx="7586051" cy="64325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Maroc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1944" y="3601380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0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760EC82-3144-4B60-95BA-06B7E6F22BB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Dromadaires</Template>
  <TotalTime>280</TotalTime>
  <Words>289</Words>
  <Application>Microsoft Office PowerPoint</Application>
  <PresentationFormat>Grand écran</PresentationFormat>
  <Paragraphs>75</Paragraphs>
  <Slides>14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8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</cp:lastModifiedBy>
  <cp:revision>57</cp:revision>
  <dcterms:created xsi:type="dcterms:W3CDTF">2018-10-08T11:52:57Z</dcterms:created>
  <dcterms:modified xsi:type="dcterms:W3CDTF">2018-11-30T17:53:02Z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TC300072199990</vt:lpwstr>
  </property>
  <property fmtid="{D5CDD505-2E9C-101B-9397-08002B2CF9AE}" pid="3" name="_MarkAsFinal">
    <vt:bool>true</vt:bool>
  </property>
</Properties>
</file>