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3" r:id="rId10"/>
    <p:sldId id="267" r:id="rId11"/>
    <p:sldId id="260" r:id="rId12"/>
    <p:sldId id="268" r:id="rId13"/>
    <p:sldId id="269" r:id="rId14"/>
    <p:sldId id="26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RxKUon51HPsIvJP57m+Ng==" hashData="zGzu7PnX5vF4E3UaiCuiIzatSEpAKsLigav3YTkGiZYOYQaKCFoAHsVYWHMcT6r9y2nsP2461jbNy16vQhHOaw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>
      <p:cViewPr varScale="1">
        <p:scale>
          <a:sx n="80" d="100"/>
          <a:sy n="80" d="100"/>
        </p:scale>
        <p:origin x="60" y="84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28/11/2018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88D2-AD40-4D38-9A34-931B7D496A18}" type="datetime1">
              <a:rPr lang="fr-FR" smtClean="0"/>
              <a:t>28/11/2018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45C8-971A-43F7-80A5-60C345A6FFF7}" type="datetime1">
              <a:rPr lang="fr-FR" smtClean="0"/>
              <a:t>28/11/2018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1100-5B14-4210-98C0-8073555391EE}" type="datetime1">
              <a:rPr lang="fr-FR" smtClean="0"/>
              <a:t>28/11/2018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EA59-AAAB-4B74-B3D9-DF3F0D61403A}" type="datetime1">
              <a:rPr lang="fr-FR" smtClean="0"/>
              <a:t>28/11/2018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ABF5-B608-4A9B-B015-424677898690}" type="datetime1">
              <a:rPr lang="fr-FR" smtClean="0"/>
              <a:t>28/11/2018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D6DD-7D1A-4330-B193-FFC5629EA816}" type="datetime1">
              <a:rPr lang="fr-FR" smtClean="0"/>
              <a:t>28/11/2018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B835-8336-4D67-80B4-3C85A6330DDC}" type="datetime1">
              <a:rPr lang="fr-FR" smtClean="0"/>
              <a:t>28/11/2018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5E17-29F2-4BBD-BF22-980578000FC7}" type="datetime1">
              <a:rPr lang="fr-FR" smtClean="0"/>
              <a:t>28/11/2018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8A3EC-89C5-4137-AA0C-75EA2EA21D7A}" type="datetime1">
              <a:rPr lang="fr-FR" smtClean="0"/>
              <a:t>28/11/2018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301A3-1D66-47F1-984F-0F312B7CC627}" type="datetime1">
              <a:rPr lang="fr-FR" smtClean="0"/>
              <a:t>28/11/2018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1C2A-363E-4CEA-AF43-9D26B4BC6DB1}" type="datetime1">
              <a:rPr lang="fr-FR" smtClean="0"/>
              <a:t>28/11/2018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D4DA-DB84-403F-8263-CE4785B67554}" type="datetime1">
              <a:rPr lang="fr-FR" smtClean="0"/>
              <a:t>28/11/2018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7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835" y="36113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  <p:sndAc>
          <p:stSnd loop="1">
            <p:snd r:embed="rId3" name="merguez70-1_001.wav"/>
          </p:stSnd>
        </p:sndAc>
      </p:transition>
    </mc:Choice>
    <mc:Fallback>
      <p:transition spd="slow" advTm="9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65E9-A37E-4BBB-918E-DD1CDB12D280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465867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3592" y="786111"/>
            <a:ext cx="7200800" cy="539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359" y="968822"/>
            <a:ext cx="7833281" cy="5224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9675" y="1066800"/>
            <a:ext cx="9772650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4962" y="805123"/>
            <a:ext cx="9362076" cy="5266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1544" y="719666"/>
            <a:ext cx="8168456" cy="5445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600" y="832761"/>
            <a:ext cx="7200800" cy="5400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418" y="1052736"/>
            <a:ext cx="8835292" cy="4824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3161" y="838316"/>
            <a:ext cx="8363202" cy="5232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340" y="886911"/>
            <a:ext cx="9727319" cy="49685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2723" y="866253"/>
            <a:ext cx="9284663" cy="5205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0784" y="823486"/>
            <a:ext cx="7200800" cy="53780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28/11/2018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27202" y="228847"/>
            <a:ext cx="7586051" cy="64325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944" y="3601380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272</TotalTime>
  <Words>289</Words>
  <Application>Microsoft Office PowerPoint</Application>
  <PresentationFormat>Grand écran</PresentationFormat>
  <Paragraphs>75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55</cp:revision>
  <dcterms:created xsi:type="dcterms:W3CDTF">2018-10-08T11:52:57Z</dcterms:created>
  <dcterms:modified xsi:type="dcterms:W3CDTF">2018-11-28T19:53:09Z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